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63" r:id="rId5"/>
    <p:sldId id="259" r:id="rId6"/>
    <p:sldId id="266" r:id="rId7"/>
    <p:sldId id="286" r:id="rId8"/>
    <p:sldId id="283" r:id="rId9"/>
    <p:sldId id="284" r:id="rId10"/>
    <p:sldId id="282" r:id="rId11"/>
    <p:sldId id="277" r:id="rId12"/>
    <p:sldId id="303" r:id="rId13"/>
    <p:sldId id="265" r:id="rId14"/>
    <p:sldId id="1616" r:id="rId15"/>
    <p:sldId id="304" r:id="rId16"/>
    <p:sldId id="1627" r:id="rId17"/>
    <p:sldId id="305" r:id="rId18"/>
    <p:sldId id="1629" r:id="rId19"/>
    <p:sldId id="1617" r:id="rId20"/>
    <p:sldId id="1618" r:id="rId21"/>
    <p:sldId id="1619" r:id="rId22"/>
    <p:sldId id="1620" r:id="rId23"/>
    <p:sldId id="1628" r:id="rId24"/>
    <p:sldId id="1622" r:id="rId25"/>
    <p:sldId id="1626" r:id="rId26"/>
    <p:sldId id="1624" r:id="rId27"/>
    <p:sldId id="1625" r:id="rId28"/>
    <p:sldId id="1623" r:id="rId29"/>
    <p:sldId id="1631" r:id="rId30"/>
    <p:sldId id="1630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0277E6-1DA6-4740-8F69-5DCA1F37FB8E}" v="119" dt="2019-03-20T09:33:41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53" autoAdjust="0"/>
  </p:normalViewPr>
  <p:slideViewPr>
    <p:cSldViewPr snapToObjects="1" showGuides="1">
      <p:cViewPr>
        <p:scale>
          <a:sx n="66" d="100"/>
          <a:sy n="66" d="100"/>
        </p:scale>
        <p:origin x="2904" y="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Godart" userId="de5f8105-1108-4f24-b670-c460f8e6c23a" providerId="ADAL" clId="{B859E488-F2DA-4EF9-879A-B9823392848F}"/>
    <pc:docChg chg="undo custSel addSld delSld modSld sldOrd">
      <pc:chgData name="Charles Godart" userId="de5f8105-1108-4f24-b670-c460f8e6c23a" providerId="ADAL" clId="{B859E488-F2DA-4EF9-879A-B9823392848F}" dt="2019-03-20T10:37:42.292" v="2181" actId="20577"/>
      <pc:docMkLst>
        <pc:docMk/>
      </pc:docMkLst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0" sldId="259"/>
        </pc:sldMkLst>
      </pc:sldChg>
      <pc:sldChg chg="addSp delSp modSp">
        <pc:chgData name="Charles Godart" userId="de5f8105-1108-4f24-b670-c460f8e6c23a" providerId="ADAL" clId="{B859E488-F2DA-4EF9-879A-B9823392848F}" dt="2019-03-20T09:24:40.483" v="2158" actId="1036"/>
        <pc:sldMkLst>
          <pc:docMk/>
          <pc:sldMk cId="3739034582" sldId="263"/>
        </pc:sldMkLst>
        <pc:spChg chg="del mod">
          <ac:chgData name="Charles Godart" userId="de5f8105-1108-4f24-b670-c460f8e6c23a" providerId="ADAL" clId="{B859E488-F2DA-4EF9-879A-B9823392848F}" dt="2019-03-20T09:24:34.563" v="2131"/>
          <ac:spMkLst>
            <pc:docMk/>
            <pc:sldMk cId="3739034582" sldId="263"/>
            <ac:spMk id="4" creationId="{00000000-0000-0000-0000-000000000000}"/>
          </ac:spMkLst>
        </pc:spChg>
        <pc:picChg chg="del">
          <ac:chgData name="Charles Godart" userId="de5f8105-1108-4f24-b670-c460f8e6c23a" providerId="ADAL" clId="{B859E488-F2DA-4EF9-879A-B9823392848F}" dt="2019-03-19T20:24:20.801" v="22" actId="478"/>
          <ac:picMkLst>
            <pc:docMk/>
            <pc:sldMk cId="3739034582" sldId="263"/>
            <ac:picMk id="3" creationId="{00000000-0000-0000-0000-000000000000}"/>
          </ac:picMkLst>
        </pc:picChg>
        <pc:picChg chg="add mod">
          <ac:chgData name="Charles Godart" userId="de5f8105-1108-4f24-b670-c460f8e6c23a" providerId="ADAL" clId="{B859E488-F2DA-4EF9-879A-B9823392848F}" dt="2019-03-20T09:24:40.483" v="2158" actId="1036"/>
          <ac:picMkLst>
            <pc:docMk/>
            <pc:sldMk cId="3739034582" sldId="263"/>
            <ac:picMk id="5" creationId="{E94308DE-D0E3-452A-B082-3C4D289495CD}"/>
          </ac:picMkLst>
        </pc:picChg>
      </pc:sldChg>
      <pc:sldChg chg="delSp modSp add ord">
        <pc:chgData name="Charles Godart" userId="de5f8105-1108-4f24-b670-c460f8e6c23a" providerId="ADAL" clId="{B859E488-F2DA-4EF9-879A-B9823392848F}" dt="2019-03-19T21:03:30.678" v="1123" actId="20577"/>
        <pc:sldMkLst>
          <pc:docMk/>
          <pc:sldMk cId="2572042668" sldId="265"/>
        </pc:sldMkLst>
        <pc:spChg chg="mod">
          <ac:chgData name="Charles Godart" userId="de5f8105-1108-4f24-b670-c460f8e6c23a" providerId="ADAL" clId="{B859E488-F2DA-4EF9-879A-B9823392848F}" dt="2019-03-19T20:25:35.078" v="32" actId="20577"/>
          <ac:spMkLst>
            <pc:docMk/>
            <pc:sldMk cId="2572042668" sldId="265"/>
            <ac:spMk id="4" creationId="{00000000-0000-0000-0000-000000000000}"/>
          </ac:spMkLst>
        </pc:spChg>
        <pc:spChg chg="mod">
          <ac:chgData name="Charles Godart" userId="de5f8105-1108-4f24-b670-c460f8e6c23a" providerId="ADAL" clId="{B859E488-F2DA-4EF9-879A-B9823392848F}" dt="2019-03-19T21:03:30.678" v="1123" actId="20577"/>
          <ac:spMkLst>
            <pc:docMk/>
            <pc:sldMk cId="2572042668" sldId="265"/>
            <ac:spMk id="5" creationId="{00000000-0000-0000-0000-000000000000}"/>
          </ac:spMkLst>
        </pc:spChg>
        <pc:picChg chg="del">
          <ac:chgData name="Charles Godart" userId="de5f8105-1108-4f24-b670-c460f8e6c23a" providerId="ADAL" clId="{B859E488-F2DA-4EF9-879A-B9823392848F}" dt="2019-03-19T20:25:42.386" v="37" actId="478"/>
          <ac:picMkLst>
            <pc:docMk/>
            <pc:sldMk cId="2572042668" sldId="265"/>
            <ac:picMk id="8" creationId="{633D12E6-C177-4E63-9886-EB3639273E33}"/>
          </ac:picMkLst>
        </pc:picChg>
      </pc:sldChg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184020811" sldId="266"/>
        </pc:sldMkLst>
      </pc:sldChg>
      <pc:sldChg chg="del">
        <pc:chgData name="Charles Godart" userId="de5f8105-1108-4f24-b670-c460f8e6c23a" providerId="ADAL" clId="{B859E488-F2DA-4EF9-879A-B9823392848F}" dt="2019-03-19T20:41:04.142" v="711" actId="2696"/>
        <pc:sldMkLst>
          <pc:docMk/>
          <pc:sldMk cId="2727330224" sldId="268"/>
        </pc:sldMkLst>
      </pc:sldChg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2052221117" sldId="277"/>
        </pc:sldMkLst>
      </pc:sldChg>
      <pc:sldChg chg="del">
        <pc:chgData name="Charles Godart" userId="de5f8105-1108-4f24-b670-c460f8e6c23a" providerId="ADAL" clId="{B859E488-F2DA-4EF9-879A-B9823392848F}" dt="2019-03-19T20:41:04.038" v="706" actId="2696"/>
        <pc:sldMkLst>
          <pc:docMk/>
          <pc:sldMk cId="2677722307" sldId="277"/>
        </pc:sldMkLst>
      </pc:sldChg>
      <pc:sldChg chg="del">
        <pc:chgData name="Charles Godart" userId="de5f8105-1108-4f24-b670-c460f8e6c23a" providerId="ADAL" clId="{B859E488-F2DA-4EF9-879A-B9823392848F}" dt="2019-03-19T20:41:04.127" v="710" actId="2696"/>
        <pc:sldMkLst>
          <pc:docMk/>
          <pc:sldMk cId="287233661" sldId="282"/>
        </pc:sldMkLst>
      </pc:sldChg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1205119723" sldId="282"/>
        </pc:sldMkLst>
      </pc:sldChg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4195249462" sldId="283"/>
        </pc:sldMkLst>
      </pc:sldChg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1820043203" sldId="284"/>
        </pc:sldMkLst>
      </pc:sldChg>
      <pc:sldChg chg="add">
        <pc:chgData name="Charles Godart" userId="de5f8105-1108-4f24-b670-c460f8e6c23a" providerId="ADAL" clId="{B859E488-F2DA-4EF9-879A-B9823392848F}" dt="2019-03-20T09:24:18.942" v="2128"/>
        <pc:sldMkLst>
          <pc:docMk/>
          <pc:sldMk cId="4289948397" sldId="286"/>
        </pc:sldMkLst>
      </pc:sldChg>
      <pc:sldChg chg="del">
        <pc:chgData name="Charles Godart" userId="de5f8105-1108-4f24-b670-c460f8e6c23a" providerId="ADAL" clId="{B859E488-F2DA-4EF9-879A-B9823392848F}" dt="2019-03-19T20:41:04.163" v="712" actId="2696"/>
        <pc:sldMkLst>
          <pc:docMk/>
          <pc:sldMk cId="511905311" sldId="287"/>
        </pc:sldMkLst>
      </pc:sldChg>
      <pc:sldChg chg="del">
        <pc:chgData name="Charles Godart" userId="de5f8105-1108-4f24-b670-c460f8e6c23a" providerId="ADAL" clId="{B859E488-F2DA-4EF9-879A-B9823392848F}" dt="2019-03-19T20:41:04.186" v="713" actId="2696"/>
        <pc:sldMkLst>
          <pc:docMk/>
          <pc:sldMk cId="3743393775" sldId="294"/>
        </pc:sldMkLst>
      </pc:sldChg>
      <pc:sldChg chg="del">
        <pc:chgData name="Charles Godart" userId="de5f8105-1108-4f24-b670-c460f8e6c23a" providerId="ADAL" clId="{B859E488-F2DA-4EF9-879A-B9823392848F}" dt="2019-03-19T20:24:38.383" v="26" actId="2696"/>
        <pc:sldMkLst>
          <pc:docMk/>
          <pc:sldMk cId="582359227" sldId="295"/>
        </pc:sldMkLst>
      </pc:sldChg>
      <pc:sldChg chg="del">
        <pc:chgData name="Charles Godart" userId="de5f8105-1108-4f24-b670-c460f8e6c23a" providerId="ADAL" clId="{B859E488-F2DA-4EF9-879A-B9823392848F}" dt="2019-03-19T20:41:04.020" v="705" actId="2696"/>
        <pc:sldMkLst>
          <pc:docMk/>
          <pc:sldMk cId="2025422093" sldId="296"/>
        </pc:sldMkLst>
      </pc:sldChg>
      <pc:sldChg chg="del">
        <pc:chgData name="Charles Godart" userId="de5f8105-1108-4f24-b670-c460f8e6c23a" providerId="ADAL" clId="{B859E488-F2DA-4EF9-879A-B9823392848F}" dt="2019-03-19T20:41:04.049" v="707" actId="2696"/>
        <pc:sldMkLst>
          <pc:docMk/>
          <pc:sldMk cId="3523612950" sldId="297"/>
        </pc:sldMkLst>
      </pc:sldChg>
      <pc:sldChg chg="del">
        <pc:chgData name="Charles Godart" userId="de5f8105-1108-4f24-b670-c460f8e6c23a" providerId="ADAL" clId="{B859E488-F2DA-4EF9-879A-B9823392848F}" dt="2019-03-19T20:41:04.059" v="708" actId="2696"/>
        <pc:sldMkLst>
          <pc:docMk/>
          <pc:sldMk cId="3501127762" sldId="298"/>
        </pc:sldMkLst>
      </pc:sldChg>
      <pc:sldChg chg="del">
        <pc:chgData name="Charles Godart" userId="de5f8105-1108-4f24-b670-c460f8e6c23a" providerId="ADAL" clId="{B859E488-F2DA-4EF9-879A-B9823392848F}" dt="2019-03-19T20:41:04.065" v="709" actId="2696"/>
        <pc:sldMkLst>
          <pc:docMk/>
          <pc:sldMk cId="2847669384" sldId="299"/>
        </pc:sldMkLst>
      </pc:sldChg>
      <pc:sldChg chg="del">
        <pc:chgData name="Charles Godart" userId="de5f8105-1108-4f24-b670-c460f8e6c23a" providerId="ADAL" clId="{B859E488-F2DA-4EF9-879A-B9823392848F}" dt="2019-03-19T20:41:04.190" v="714" actId="2696"/>
        <pc:sldMkLst>
          <pc:docMk/>
          <pc:sldMk cId="18897679" sldId="300"/>
        </pc:sldMkLst>
      </pc:sldChg>
      <pc:sldChg chg="del">
        <pc:chgData name="Charles Godart" userId="de5f8105-1108-4f24-b670-c460f8e6c23a" providerId="ADAL" clId="{B859E488-F2DA-4EF9-879A-B9823392848F}" dt="2019-03-19T20:41:04.194" v="715" actId="2696"/>
        <pc:sldMkLst>
          <pc:docMk/>
          <pc:sldMk cId="2699919244" sldId="301"/>
        </pc:sldMkLst>
      </pc:sldChg>
      <pc:sldChg chg="modSp add del">
        <pc:chgData name="Charles Godart" userId="de5f8105-1108-4f24-b670-c460f8e6c23a" providerId="ADAL" clId="{B859E488-F2DA-4EF9-879A-B9823392848F}" dt="2019-03-19T20:37:56.086" v="559" actId="2696"/>
        <pc:sldMkLst>
          <pc:docMk/>
          <pc:sldMk cId="3086666670" sldId="302"/>
        </pc:sldMkLst>
        <pc:spChg chg="mod">
          <ac:chgData name="Charles Godart" userId="de5f8105-1108-4f24-b670-c460f8e6c23a" providerId="ADAL" clId="{B859E488-F2DA-4EF9-879A-B9823392848F}" dt="2019-03-19T20:30:35.909" v="203" actId="20577"/>
          <ac:spMkLst>
            <pc:docMk/>
            <pc:sldMk cId="3086666670" sldId="302"/>
            <ac:spMk id="2" creationId="{74D9B93B-BA0A-4C9B-931F-1467BBA79EB7}"/>
          </ac:spMkLst>
        </pc:spChg>
        <pc:spChg chg="mod">
          <ac:chgData name="Charles Godart" userId="de5f8105-1108-4f24-b670-c460f8e6c23a" providerId="ADAL" clId="{B859E488-F2DA-4EF9-879A-B9823392848F}" dt="2019-03-19T20:37:49.118" v="558" actId="20577"/>
          <ac:spMkLst>
            <pc:docMk/>
            <pc:sldMk cId="3086666670" sldId="302"/>
            <ac:spMk id="3" creationId="{AA3028E1-F8E3-46C7-A4B9-178FDE75E1CC}"/>
          </ac:spMkLst>
        </pc:spChg>
      </pc:sldChg>
      <pc:sldChg chg="addSp modSp add">
        <pc:chgData name="Charles Godart" userId="de5f8105-1108-4f24-b670-c460f8e6c23a" providerId="ADAL" clId="{B859E488-F2DA-4EF9-879A-B9823392848F}" dt="2019-03-19T20:36:25.353" v="536" actId="20577"/>
        <pc:sldMkLst>
          <pc:docMk/>
          <pc:sldMk cId="2897092152" sldId="303"/>
        </pc:sldMkLst>
        <pc:spChg chg="mod">
          <ac:chgData name="Charles Godart" userId="de5f8105-1108-4f24-b670-c460f8e6c23a" providerId="ADAL" clId="{B859E488-F2DA-4EF9-879A-B9823392848F}" dt="2019-03-19T20:31:05.971" v="250" actId="20577"/>
          <ac:spMkLst>
            <pc:docMk/>
            <pc:sldMk cId="2897092152" sldId="303"/>
            <ac:spMk id="2" creationId="{E9F341B6-68F4-409F-B435-9CD071F451B8}"/>
          </ac:spMkLst>
        </pc:spChg>
        <pc:spChg chg="mod">
          <ac:chgData name="Charles Godart" userId="de5f8105-1108-4f24-b670-c460f8e6c23a" providerId="ADAL" clId="{B859E488-F2DA-4EF9-879A-B9823392848F}" dt="2019-03-19T20:36:25.353" v="536" actId="20577"/>
          <ac:spMkLst>
            <pc:docMk/>
            <pc:sldMk cId="2897092152" sldId="303"/>
            <ac:spMk id="3" creationId="{C34E02A3-AC48-46FB-BCB7-90D8F7CAD6D1}"/>
          </ac:spMkLst>
        </pc:spChg>
        <pc:picChg chg="add mod">
          <ac:chgData name="Charles Godart" userId="de5f8105-1108-4f24-b670-c460f8e6c23a" providerId="ADAL" clId="{B859E488-F2DA-4EF9-879A-B9823392848F}" dt="2019-03-19T20:36:07.021" v="518" actId="1076"/>
          <ac:picMkLst>
            <pc:docMk/>
            <pc:sldMk cId="2897092152" sldId="303"/>
            <ac:picMk id="4" creationId="{E81B8130-C905-48B6-BBC3-3DEC15AC810E}"/>
          </ac:picMkLst>
        </pc:picChg>
        <pc:picChg chg="add mod">
          <ac:chgData name="Charles Godart" userId="de5f8105-1108-4f24-b670-c460f8e6c23a" providerId="ADAL" clId="{B859E488-F2DA-4EF9-879A-B9823392848F}" dt="2019-03-19T20:36:10.347" v="520" actId="1076"/>
          <ac:picMkLst>
            <pc:docMk/>
            <pc:sldMk cId="2897092152" sldId="303"/>
            <ac:picMk id="5" creationId="{D0E3B6A5-C4BF-4EAD-822B-FFA1805A33E5}"/>
          </ac:picMkLst>
        </pc:picChg>
        <pc:picChg chg="add mod">
          <ac:chgData name="Charles Godart" userId="de5f8105-1108-4f24-b670-c460f8e6c23a" providerId="ADAL" clId="{B859E488-F2DA-4EF9-879A-B9823392848F}" dt="2019-03-19T20:35:12.024" v="499" actId="1076"/>
          <ac:picMkLst>
            <pc:docMk/>
            <pc:sldMk cId="2897092152" sldId="303"/>
            <ac:picMk id="6" creationId="{6704F9DE-BD68-49F8-890C-1D7127288DD2}"/>
          </ac:picMkLst>
        </pc:picChg>
      </pc:sldChg>
      <pc:sldChg chg="modSp add">
        <pc:chgData name="Charles Godart" userId="de5f8105-1108-4f24-b670-c460f8e6c23a" providerId="ADAL" clId="{B859E488-F2DA-4EF9-879A-B9823392848F}" dt="2019-03-19T21:46:12.769" v="1747" actId="27636"/>
        <pc:sldMkLst>
          <pc:docMk/>
          <pc:sldMk cId="2232895530" sldId="304"/>
        </pc:sldMkLst>
        <pc:spChg chg="mod">
          <ac:chgData name="Charles Godart" userId="de5f8105-1108-4f24-b670-c460f8e6c23a" providerId="ADAL" clId="{B859E488-F2DA-4EF9-879A-B9823392848F}" dt="2019-03-19T20:38:34.047" v="582" actId="20577"/>
          <ac:spMkLst>
            <pc:docMk/>
            <pc:sldMk cId="2232895530" sldId="304"/>
            <ac:spMk id="2" creationId="{E5906921-CE8B-440A-91F2-4CA2C1020210}"/>
          </ac:spMkLst>
        </pc:spChg>
        <pc:spChg chg="mod">
          <ac:chgData name="Charles Godart" userId="de5f8105-1108-4f24-b670-c460f8e6c23a" providerId="ADAL" clId="{B859E488-F2DA-4EF9-879A-B9823392848F}" dt="2019-03-19T21:46:12.769" v="1747" actId="27636"/>
          <ac:spMkLst>
            <pc:docMk/>
            <pc:sldMk cId="2232895530" sldId="304"/>
            <ac:spMk id="3" creationId="{241892C7-8F86-44DC-ABDC-82F28D57AC6C}"/>
          </ac:spMkLst>
        </pc:spChg>
      </pc:sldChg>
      <pc:sldChg chg="addSp delSp modSp add">
        <pc:chgData name="Charles Godart" userId="de5f8105-1108-4f24-b670-c460f8e6c23a" providerId="ADAL" clId="{B859E488-F2DA-4EF9-879A-B9823392848F}" dt="2019-03-20T09:18:15.374" v="2127" actId="14100"/>
        <pc:sldMkLst>
          <pc:docMk/>
          <pc:sldMk cId="1028780662" sldId="305"/>
        </pc:sldMkLst>
        <pc:spChg chg="mod">
          <ac:chgData name="Charles Godart" userId="de5f8105-1108-4f24-b670-c460f8e6c23a" providerId="ADAL" clId="{B859E488-F2DA-4EF9-879A-B9823392848F}" dt="2019-03-19T20:45:08.663" v="769" actId="20577"/>
          <ac:spMkLst>
            <pc:docMk/>
            <pc:sldMk cId="1028780662" sldId="305"/>
            <ac:spMk id="2" creationId="{96132FE7-6171-4903-9652-8E503D08C254}"/>
          </ac:spMkLst>
        </pc:spChg>
        <pc:spChg chg="mod">
          <ac:chgData name="Charles Godart" userId="de5f8105-1108-4f24-b670-c460f8e6c23a" providerId="ADAL" clId="{B859E488-F2DA-4EF9-879A-B9823392848F}" dt="2019-03-19T21:55:43.601" v="1879" actId="20577"/>
          <ac:spMkLst>
            <pc:docMk/>
            <pc:sldMk cId="1028780662" sldId="305"/>
            <ac:spMk id="3" creationId="{70CDE183-3068-4309-B489-B7316C62484A}"/>
          </ac:spMkLst>
        </pc:spChg>
        <pc:picChg chg="add mod">
          <ac:chgData name="Charles Godart" userId="de5f8105-1108-4f24-b670-c460f8e6c23a" providerId="ADAL" clId="{B859E488-F2DA-4EF9-879A-B9823392848F}" dt="2019-03-20T09:18:15.374" v="2127" actId="14100"/>
          <ac:picMkLst>
            <pc:docMk/>
            <pc:sldMk cId="1028780662" sldId="305"/>
            <ac:picMk id="10242" creationId="{EAFF38AF-47D1-42F5-997A-822848D0EAE4}"/>
          </ac:picMkLst>
        </pc:picChg>
        <pc:picChg chg="add del mod">
          <ac:chgData name="Charles Godart" userId="de5f8105-1108-4f24-b670-c460f8e6c23a" providerId="ADAL" clId="{B859E488-F2DA-4EF9-879A-B9823392848F}" dt="2019-03-20T09:18:08.951" v="2124"/>
          <ac:picMkLst>
            <pc:docMk/>
            <pc:sldMk cId="1028780662" sldId="305"/>
            <ac:picMk id="10244" creationId="{D572EA26-13B5-4F18-92C7-0873EAF52962}"/>
          </ac:picMkLst>
        </pc:picChg>
        <pc:picChg chg="add mod">
          <ac:chgData name="Charles Godart" userId="de5f8105-1108-4f24-b670-c460f8e6c23a" providerId="ADAL" clId="{B859E488-F2DA-4EF9-879A-B9823392848F}" dt="2019-03-20T09:18:12.037" v="2126" actId="1076"/>
          <ac:picMkLst>
            <pc:docMk/>
            <pc:sldMk cId="1028780662" sldId="305"/>
            <ac:picMk id="10246" creationId="{4B8614CA-42B6-497C-9FEE-F78B4D4F10BB}"/>
          </ac:picMkLst>
        </pc:picChg>
      </pc:sldChg>
      <pc:sldChg chg="addSp delSp modSp add del">
        <pc:chgData name="Charles Godart" userId="de5f8105-1108-4f24-b670-c460f8e6c23a" providerId="ADAL" clId="{B859E488-F2DA-4EF9-879A-B9823392848F}" dt="2019-03-19T20:43:48.007" v="721" actId="2696"/>
        <pc:sldMkLst>
          <pc:docMk/>
          <pc:sldMk cId="2919769827" sldId="306"/>
        </pc:sldMkLst>
        <pc:spChg chg="del">
          <ac:chgData name="Charles Godart" userId="de5f8105-1108-4f24-b670-c460f8e6c23a" providerId="ADAL" clId="{B859E488-F2DA-4EF9-879A-B9823392848F}" dt="2019-03-19T20:42:49.892" v="718"/>
          <ac:spMkLst>
            <pc:docMk/>
            <pc:sldMk cId="2919769827" sldId="306"/>
            <ac:spMk id="3" creationId="{6AF8BC7D-C295-4CC6-A46E-603534D7C20D}"/>
          </ac:spMkLst>
        </pc:spChg>
        <pc:picChg chg="add mod">
          <ac:chgData name="Charles Godart" userId="de5f8105-1108-4f24-b670-c460f8e6c23a" providerId="ADAL" clId="{B859E488-F2DA-4EF9-879A-B9823392848F}" dt="2019-03-19T20:42:56.578" v="720" actId="14100"/>
          <ac:picMkLst>
            <pc:docMk/>
            <pc:sldMk cId="2919769827" sldId="306"/>
            <ac:picMk id="5" creationId="{2A543EFD-5939-42B4-B882-7C97E017A1B3}"/>
          </ac:picMkLst>
        </pc:picChg>
      </pc:sldChg>
      <pc:sldChg chg="add">
        <pc:chgData name="Charles Godart" userId="de5f8105-1108-4f24-b670-c460f8e6c23a" providerId="ADAL" clId="{B859E488-F2DA-4EF9-879A-B9823392848F}" dt="2019-03-19T20:43:49.241" v="722"/>
        <pc:sldMkLst>
          <pc:docMk/>
          <pc:sldMk cId="3518871884" sldId="1616"/>
        </pc:sldMkLst>
      </pc:sldChg>
      <pc:sldChg chg="addSp delSp modSp add">
        <pc:chgData name="Charles Godart" userId="de5f8105-1108-4f24-b670-c460f8e6c23a" providerId="ADAL" clId="{B859E488-F2DA-4EF9-879A-B9823392848F}" dt="2019-03-20T09:33:49.076" v="2163" actId="1076"/>
        <pc:sldMkLst>
          <pc:docMk/>
          <pc:sldMk cId="1146693595" sldId="1617"/>
        </pc:sldMkLst>
        <pc:spChg chg="mod">
          <ac:chgData name="Charles Godart" userId="de5f8105-1108-4f24-b670-c460f8e6c23a" providerId="ADAL" clId="{B859E488-F2DA-4EF9-879A-B9823392848F}" dt="2019-03-19T20:51:06.615" v="860" actId="20577"/>
          <ac:spMkLst>
            <pc:docMk/>
            <pc:sldMk cId="1146693595" sldId="1617"/>
            <ac:spMk id="2" creationId="{866BD015-1DAC-4421-8C05-ED7B5023403C}"/>
          </ac:spMkLst>
        </pc:spChg>
        <pc:spChg chg="mod">
          <ac:chgData name="Charles Godart" userId="de5f8105-1108-4f24-b670-c460f8e6c23a" providerId="ADAL" clId="{B859E488-F2DA-4EF9-879A-B9823392848F}" dt="2019-03-19T22:03:27.078" v="1923" actId="20577"/>
          <ac:spMkLst>
            <pc:docMk/>
            <pc:sldMk cId="1146693595" sldId="1617"/>
            <ac:spMk id="3" creationId="{6F78FBA1-F6AF-4F1A-B997-27339545DEB0}"/>
          </ac:spMkLst>
        </pc:spChg>
        <pc:picChg chg="add mod">
          <ac:chgData name="Charles Godart" userId="de5f8105-1108-4f24-b670-c460f8e6c23a" providerId="ADAL" clId="{B859E488-F2DA-4EF9-879A-B9823392848F}" dt="2019-03-19T22:03:35.292" v="1928" actId="1076"/>
          <ac:picMkLst>
            <pc:docMk/>
            <pc:sldMk cId="1146693595" sldId="1617"/>
            <ac:picMk id="8194" creationId="{E2E2E4EF-6308-4A9A-A688-539B4B05562A}"/>
          </ac:picMkLst>
        </pc:picChg>
        <pc:picChg chg="add mod">
          <ac:chgData name="Charles Godart" userId="de5f8105-1108-4f24-b670-c460f8e6c23a" providerId="ADAL" clId="{B859E488-F2DA-4EF9-879A-B9823392848F}" dt="2019-03-19T22:03:37.422" v="1930" actId="1076"/>
          <ac:picMkLst>
            <pc:docMk/>
            <pc:sldMk cId="1146693595" sldId="1617"/>
            <ac:picMk id="8196" creationId="{53EC7EC2-AE02-4338-BA4D-56541EE49DBF}"/>
          </ac:picMkLst>
        </pc:picChg>
        <pc:picChg chg="add del mod">
          <ac:chgData name="Charles Godart" userId="de5f8105-1108-4f24-b670-c460f8e6c23a" providerId="ADAL" clId="{B859E488-F2DA-4EF9-879A-B9823392848F}" dt="2019-03-19T22:02:44.131" v="1909"/>
          <ac:picMkLst>
            <pc:docMk/>
            <pc:sldMk cId="1146693595" sldId="1617"/>
            <ac:picMk id="8198" creationId="{0EEE44CF-2FBE-4FAB-94C8-56D46DC9FEF3}"/>
          </ac:picMkLst>
        </pc:picChg>
        <pc:picChg chg="add mod">
          <ac:chgData name="Charles Godart" userId="de5f8105-1108-4f24-b670-c460f8e6c23a" providerId="ADAL" clId="{B859E488-F2DA-4EF9-879A-B9823392848F}" dt="2019-03-19T22:03:38.252" v="1931" actId="1076"/>
          <ac:picMkLst>
            <pc:docMk/>
            <pc:sldMk cId="1146693595" sldId="1617"/>
            <ac:picMk id="8200" creationId="{13EA0722-A764-466A-943D-82CDCB7862AC}"/>
          </ac:picMkLst>
        </pc:picChg>
        <pc:picChg chg="add del mod">
          <ac:chgData name="Charles Godart" userId="de5f8105-1108-4f24-b670-c460f8e6c23a" providerId="ADAL" clId="{B859E488-F2DA-4EF9-879A-B9823392848F}" dt="2019-03-19T22:03:04.925" v="1917"/>
          <ac:picMkLst>
            <pc:docMk/>
            <pc:sldMk cId="1146693595" sldId="1617"/>
            <ac:picMk id="8202" creationId="{98F38732-E857-4F62-8C3D-F4B9639A3A0A}"/>
          </ac:picMkLst>
        </pc:picChg>
        <pc:picChg chg="add mod">
          <ac:chgData name="Charles Godart" userId="de5f8105-1108-4f24-b670-c460f8e6c23a" providerId="ADAL" clId="{B859E488-F2DA-4EF9-879A-B9823392848F}" dt="2019-03-19T22:03:45.047" v="1935" actId="1076"/>
          <ac:picMkLst>
            <pc:docMk/>
            <pc:sldMk cId="1146693595" sldId="1617"/>
            <ac:picMk id="8204" creationId="{246A2565-9063-408D-8C4A-06052F14530E}"/>
          </ac:picMkLst>
        </pc:picChg>
        <pc:picChg chg="add mod">
          <ac:chgData name="Charles Godart" userId="de5f8105-1108-4f24-b670-c460f8e6c23a" providerId="ADAL" clId="{B859E488-F2DA-4EF9-879A-B9823392848F}" dt="2019-03-19T22:03:29.727" v="1924" actId="1076"/>
          <ac:picMkLst>
            <pc:docMk/>
            <pc:sldMk cId="1146693595" sldId="1617"/>
            <ac:picMk id="8206" creationId="{C928E96C-EDEA-4349-B23E-371F76E26FDD}"/>
          </ac:picMkLst>
        </pc:picChg>
        <pc:picChg chg="add mod">
          <ac:chgData name="Charles Godart" userId="de5f8105-1108-4f24-b670-c460f8e6c23a" providerId="ADAL" clId="{B859E488-F2DA-4EF9-879A-B9823392848F}" dt="2019-03-20T09:33:49.076" v="2163" actId="1076"/>
          <ac:picMkLst>
            <pc:docMk/>
            <pc:sldMk cId="1146693595" sldId="1617"/>
            <ac:picMk id="8208" creationId="{F7A9FF09-0378-412C-8EF0-5636E400B2D3}"/>
          </ac:picMkLst>
        </pc:picChg>
      </pc:sldChg>
      <pc:sldChg chg="modSp add">
        <pc:chgData name="Charles Godart" userId="de5f8105-1108-4f24-b670-c460f8e6c23a" providerId="ADAL" clId="{B859E488-F2DA-4EF9-879A-B9823392848F}" dt="2019-03-19T20:52:39.546" v="983" actId="20577"/>
        <pc:sldMkLst>
          <pc:docMk/>
          <pc:sldMk cId="3038094706" sldId="1618"/>
        </pc:sldMkLst>
        <pc:spChg chg="mod">
          <ac:chgData name="Charles Godart" userId="de5f8105-1108-4f24-b670-c460f8e6c23a" providerId="ADAL" clId="{B859E488-F2DA-4EF9-879A-B9823392848F}" dt="2019-03-19T20:52:07.726" v="902" actId="27636"/>
          <ac:spMkLst>
            <pc:docMk/>
            <pc:sldMk cId="3038094706" sldId="1618"/>
            <ac:spMk id="2" creationId="{7720E428-65B6-40F1-A720-B7E553E1A175}"/>
          </ac:spMkLst>
        </pc:spChg>
        <pc:spChg chg="mod">
          <ac:chgData name="Charles Godart" userId="de5f8105-1108-4f24-b670-c460f8e6c23a" providerId="ADAL" clId="{B859E488-F2DA-4EF9-879A-B9823392848F}" dt="2019-03-19T20:52:39.546" v="983" actId="20577"/>
          <ac:spMkLst>
            <pc:docMk/>
            <pc:sldMk cId="3038094706" sldId="1618"/>
            <ac:spMk id="3" creationId="{1F9246C0-9AC8-4860-9B5B-106A5FAD813B}"/>
          </ac:spMkLst>
        </pc:spChg>
      </pc:sldChg>
      <pc:sldChg chg="addSp delSp modSp add">
        <pc:chgData name="Charles Godart" userId="de5f8105-1108-4f24-b670-c460f8e6c23a" providerId="ADAL" clId="{B859E488-F2DA-4EF9-879A-B9823392848F}" dt="2019-03-19T20:58:22.678" v="1004" actId="1076"/>
        <pc:sldMkLst>
          <pc:docMk/>
          <pc:sldMk cId="4008842067" sldId="1619"/>
        </pc:sldMkLst>
        <pc:spChg chg="mod">
          <ac:chgData name="Charles Godart" userId="de5f8105-1108-4f24-b670-c460f8e6c23a" providerId="ADAL" clId="{B859E488-F2DA-4EF9-879A-B9823392848F}" dt="2019-03-19T20:58:15.853" v="1001" actId="20577"/>
          <ac:spMkLst>
            <pc:docMk/>
            <pc:sldMk cId="4008842067" sldId="1619"/>
            <ac:spMk id="2" creationId="{4DD5D6C1-BE99-455D-B1BA-312FA75159EE}"/>
          </ac:spMkLst>
        </pc:spChg>
        <pc:spChg chg="del">
          <ac:chgData name="Charles Godart" userId="de5f8105-1108-4f24-b670-c460f8e6c23a" providerId="ADAL" clId="{B859E488-F2DA-4EF9-879A-B9823392848F}" dt="2019-03-19T20:58:11.287" v="985"/>
          <ac:spMkLst>
            <pc:docMk/>
            <pc:sldMk cId="4008842067" sldId="1619"/>
            <ac:spMk id="3" creationId="{2CDA4F20-7F10-41F7-A3E0-5182E9AFB758}"/>
          </ac:spMkLst>
        </pc:spChg>
        <pc:picChg chg="add mod">
          <ac:chgData name="Charles Godart" userId="de5f8105-1108-4f24-b670-c460f8e6c23a" providerId="ADAL" clId="{B859E488-F2DA-4EF9-879A-B9823392848F}" dt="2019-03-19T20:58:22.678" v="1004" actId="1076"/>
          <ac:picMkLst>
            <pc:docMk/>
            <pc:sldMk cId="4008842067" sldId="1619"/>
            <ac:picMk id="2050" creationId="{8128865D-4203-4363-860A-5C8E9735156E}"/>
          </ac:picMkLst>
        </pc:picChg>
      </pc:sldChg>
      <pc:sldChg chg="modSp add ord">
        <pc:chgData name="Charles Godart" userId="de5f8105-1108-4f24-b670-c460f8e6c23a" providerId="ADAL" clId="{B859E488-F2DA-4EF9-879A-B9823392848F}" dt="2019-03-19T21:19:16.176" v="1408" actId="20577"/>
        <pc:sldMkLst>
          <pc:docMk/>
          <pc:sldMk cId="1720063376" sldId="1620"/>
        </pc:sldMkLst>
        <pc:spChg chg="mod">
          <ac:chgData name="Charles Godart" userId="de5f8105-1108-4f24-b670-c460f8e6c23a" providerId="ADAL" clId="{B859E488-F2DA-4EF9-879A-B9823392848F}" dt="2019-03-19T20:58:55.569" v="1015" actId="20577"/>
          <ac:spMkLst>
            <pc:docMk/>
            <pc:sldMk cId="1720063376" sldId="1620"/>
            <ac:spMk id="2" creationId="{529F4FDE-9716-4A4B-A7C4-421C2A692A6A}"/>
          </ac:spMkLst>
        </pc:spChg>
        <pc:spChg chg="mod">
          <ac:chgData name="Charles Godart" userId="de5f8105-1108-4f24-b670-c460f8e6c23a" providerId="ADAL" clId="{B859E488-F2DA-4EF9-879A-B9823392848F}" dt="2019-03-19T21:19:16.176" v="1408" actId="20577"/>
          <ac:spMkLst>
            <pc:docMk/>
            <pc:sldMk cId="1720063376" sldId="1620"/>
            <ac:spMk id="3" creationId="{D41C6AA4-55FD-4F7F-92FA-8CAC107813DF}"/>
          </ac:spMkLst>
        </pc:spChg>
      </pc:sldChg>
      <pc:sldChg chg="addSp delSp modSp add del ord">
        <pc:chgData name="Charles Godart" userId="de5f8105-1108-4f24-b670-c460f8e6c23a" providerId="ADAL" clId="{B859E488-F2DA-4EF9-879A-B9823392848F}" dt="2019-03-19T21:25:24.328" v="1487" actId="2696"/>
        <pc:sldMkLst>
          <pc:docMk/>
          <pc:sldMk cId="3836253187" sldId="1621"/>
        </pc:sldMkLst>
        <pc:spChg chg="del">
          <ac:chgData name="Charles Godart" userId="de5f8105-1108-4f24-b670-c460f8e6c23a" providerId="ADAL" clId="{B859E488-F2DA-4EF9-879A-B9823392848F}" dt="2019-03-19T21:04:06.131" v="1126" actId="478"/>
          <ac:spMkLst>
            <pc:docMk/>
            <pc:sldMk cId="3836253187" sldId="1621"/>
            <ac:spMk id="2" creationId="{028AD359-F3FC-4436-B566-D9E47FFFA51D}"/>
          </ac:spMkLst>
        </pc:spChg>
        <pc:spChg chg="del">
          <ac:chgData name="Charles Godart" userId="de5f8105-1108-4f24-b670-c460f8e6c23a" providerId="ADAL" clId="{B859E488-F2DA-4EF9-879A-B9823392848F}" dt="2019-03-19T21:04:03.369" v="1125"/>
          <ac:spMkLst>
            <pc:docMk/>
            <pc:sldMk cId="3836253187" sldId="1621"/>
            <ac:spMk id="3" creationId="{33E0A8B1-8C64-4564-8697-8B7149AB8B22}"/>
          </ac:spMkLst>
        </pc:spChg>
        <pc:picChg chg="add mod">
          <ac:chgData name="Charles Godart" userId="de5f8105-1108-4f24-b670-c460f8e6c23a" providerId="ADAL" clId="{B859E488-F2DA-4EF9-879A-B9823392848F}" dt="2019-03-19T21:04:08.870" v="1127" actId="14100"/>
          <ac:picMkLst>
            <pc:docMk/>
            <pc:sldMk cId="3836253187" sldId="1621"/>
            <ac:picMk id="5" creationId="{99CECF71-CC48-4727-B55F-F077D2AE2A10}"/>
          </ac:picMkLst>
        </pc:picChg>
      </pc:sldChg>
      <pc:sldChg chg="modSp add">
        <pc:chgData name="Charles Godart" userId="de5f8105-1108-4f24-b670-c460f8e6c23a" providerId="ADAL" clId="{B859E488-F2DA-4EF9-879A-B9823392848F}" dt="2019-03-19T21:24:48.970" v="1486" actId="20577"/>
        <pc:sldMkLst>
          <pc:docMk/>
          <pc:sldMk cId="1586416040" sldId="1622"/>
        </pc:sldMkLst>
        <pc:spChg chg="mod">
          <ac:chgData name="Charles Godart" userId="de5f8105-1108-4f24-b670-c460f8e6c23a" providerId="ADAL" clId="{B859E488-F2DA-4EF9-879A-B9823392848F}" dt="2019-03-19T21:04:22.138" v="1137" actId="20577"/>
          <ac:spMkLst>
            <pc:docMk/>
            <pc:sldMk cId="1586416040" sldId="1622"/>
            <ac:spMk id="2" creationId="{2101F726-51A8-42E7-9889-0BC1C5721F4F}"/>
          </ac:spMkLst>
        </pc:spChg>
        <pc:spChg chg="mod">
          <ac:chgData name="Charles Godart" userId="de5f8105-1108-4f24-b670-c460f8e6c23a" providerId="ADAL" clId="{B859E488-F2DA-4EF9-879A-B9823392848F}" dt="2019-03-19T21:24:48.970" v="1486" actId="20577"/>
          <ac:spMkLst>
            <pc:docMk/>
            <pc:sldMk cId="1586416040" sldId="1622"/>
            <ac:spMk id="3" creationId="{7A86A182-CE39-47C5-B61A-594A2C853AC5}"/>
          </ac:spMkLst>
        </pc:spChg>
      </pc:sldChg>
      <pc:sldChg chg="modSp add">
        <pc:chgData name="Charles Godart" userId="de5f8105-1108-4f24-b670-c460f8e6c23a" providerId="ADAL" clId="{B859E488-F2DA-4EF9-879A-B9823392848F}" dt="2019-03-19T21:07:14.717" v="1311" actId="20577"/>
        <pc:sldMkLst>
          <pc:docMk/>
          <pc:sldMk cId="3855743522" sldId="1623"/>
        </pc:sldMkLst>
        <pc:spChg chg="mod">
          <ac:chgData name="Charles Godart" userId="de5f8105-1108-4f24-b670-c460f8e6c23a" providerId="ADAL" clId="{B859E488-F2DA-4EF9-879A-B9823392848F}" dt="2019-03-19T21:07:14.717" v="1311" actId="20577"/>
          <ac:spMkLst>
            <pc:docMk/>
            <pc:sldMk cId="3855743522" sldId="1623"/>
            <ac:spMk id="2" creationId="{C6E974C7-D09A-4DE2-8F1C-5A0812D31281}"/>
          </ac:spMkLst>
        </pc:spChg>
        <pc:spChg chg="mod">
          <ac:chgData name="Charles Godart" userId="de5f8105-1108-4f24-b670-c460f8e6c23a" providerId="ADAL" clId="{B859E488-F2DA-4EF9-879A-B9823392848F}" dt="2019-03-19T21:07:13.534" v="1310" actId="20577"/>
          <ac:spMkLst>
            <pc:docMk/>
            <pc:sldMk cId="3855743522" sldId="1623"/>
            <ac:spMk id="3" creationId="{E82EB7AB-3625-4BD7-ABA8-B9872FD545AF}"/>
          </ac:spMkLst>
        </pc:spChg>
      </pc:sldChg>
      <pc:sldChg chg="addSp delSp modSp add">
        <pc:chgData name="Charles Godart" userId="de5f8105-1108-4f24-b670-c460f8e6c23a" providerId="ADAL" clId="{B859E488-F2DA-4EF9-879A-B9823392848F}" dt="2019-03-19T21:21:27.747" v="1444"/>
        <pc:sldMkLst>
          <pc:docMk/>
          <pc:sldMk cId="2972719425" sldId="1624"/>
        </pc:sldMkLst>
        <pc:spChg chg="mod">
          <ac:chgData name="Charles Godart" userId="de5f8105-1108-4f24-b670-c460f8e6c23a" providerId="ADAL" clId="{B859E488-F2DA-4EF9-879A-B9823392848F}" dt="2019-03-19T21:21:25.396" v="1443" actId="20577"/>
          <ac:spMkLst>
            <pc:docMk/>
            <pc:sldMk cId="2972719425" sldId="1624"/>
            <ac:spMk id="2" creationId="{F3D64D18-F885-40A4-9BCE-DBDD0C37F5FA}"/>
          </ac:spMkLst>
        </pc:spChg>
        <pc:spChg chg="del">
          <ac:chgData name="Charles Godart" userId="de5f8105-1108-4f24-b670-c460f8e6c23a" providerId="ADAL" clId="{B859E488-F2DA-4EF9-879A-B9823392848F}" dt="2019-03-19T21:21:27.747" v="1444"/>
          <ac:spMkLst>
            <pc:docMk/>
            <pc:sldMk cId="2972719425" sldId="1624"/>
            <ac:spMk id="3" creationId="{672E351B-176E-4896-AD12-248138F54646}"/>
          </ac:spMkLst>
        </pc:spChg>
        <pc:picChg chg="add">
          <ac:chgData name="Charles Godart" userId="de5f8105-1108-4f24-b670-c460f8e6c23a" providerId="ADAL" clId="{B859E488-F2DA-4EF9-879A-B9823392848F}" dt="2019-03-19T21:21:27.747" v="1444"/>
          <ac:picMkLst>
            <pc:docMk/>
            <pc:sldMk cId="2972719425" sldId="1624"/>
            <ac:picMk id="3074" creationId="{A644985C-8D56-4B53-9406-1303C2B271A6}"/>
          </ac:picMkLst>
        </pc:picChg>
      </pc:sldChg>
      <pc:sldChg chg="addSp delSp modSp add">
        <pc:chgData name="Charles Godart" userId="de5f8105-1108-4f24-b670-c460f8e6c23a" providerId="ADAL" clId="{B859E488-F2DA-4EF9-879A-B9823392848F}" dt="2019-03-19T21:22:07.808" v="1467" actId="1076"/>
        <pc:sldMkLst>
          <pc:docMk/>
          <pc:sldMk cId="3606984794" sldId="1625"/>
        </pc:sldMkLst>
        <pc:spChg chg="mod">
          <ac:chgData name="Charles Godart" userId="de5f8105-1108-4f24-b670-c460f8e6c23a" providerId="ADAL" clId="{B859E488-F2DA-4EF9-879A-B9823392848F}" dt="2019-03-19T21:21:59.474" v="1463" actId="20577"/>
          <ac:spMkLst>
            <pc:docMk/>
            <pc:sldMk cId="3606984794" sldId="1625"/>
            <ac:spMk id="2" creationId="{6A632222-D17E-429F-863E-C923E78D572B}"/>
          </ac:spMkLst>
        </pc:spChg>
        <pc:spChg chg="del">
          <ac:chgData name="Charles Godart" userId="de5f8105-1108-4f24-b670-c460f8e6c23a" providerId="ADAL" clId="{B859E488-F2DA-4EF9-879A-B9823392848F}" dt="2019-03-19T21:22:01.132" v="1464"/>
          <ac:spMkLst>
            <pc:docMk/>
            <pc:sldMk cId="3606984794" sldId="1625"/>
            <ac:spMk id="3" creationId="{02C0ED82-BD08-4F4B-9445-2161AF305ECE}"/>
          </ac:spMkLst>
        </pc:spChg>
        <pc:picChg chg="add mod">
          <ac:chgData name="Charles Godart" userId="de5f8105-1108-4f24-b670-c460f8e6c23a" providerId="ADAL" clId="{B859E488-F2DA-4EF9-879A-B9823392848F}" dt="2019-03-19T21:22:07.808" v="1467" actId="1076"/>
          <ac:picMkLst>
            <pc:docMk/>
            <pc:sldMk cId="3606984794" sldId="1625"/>
            <ac:picMk id="4098" creationId="{F4DCA890-95CC-4EF0-A40A-341F62AC87F7}"/>
          </ac:picMkLst>
        </pc:picChg>
      </pc:sldChg>
      <pc:sldChg chg="addSp delSp modSp add">
        <pc:chgData name="Charles Godart" userId="de5f8105-1108-4f24-b670-c460f8e6c23a" providerId="ADAL" clId="{B859E488-F2DA-4EF9-879A-B9823392848F}" dt="2019-03-19T21:25:38.788" v="1496" actId="14100"/>
        <pc:sldMkLst>
          <pc:docMk/>
          <pc:sldMk cId="1074329620" sldId="1626"/>
        </pc:sldMkLst>
        <pc:spChg chg="mod">
          <ac:chgData name="Charles Godart" userId="de5f8105-1108-4f24-b670-c460f8e6c23a" providerId="ADAL" clId="{B859E488-F2DA-4EF9-879A-B9823392848F}" dt="2019-03-19T21:25:33.903" v="1494" actId="20577"/>
          <ac:spMkLst>
            <pc:docMk/>
            <pc:sldMk cId="1074329620" sldId="1626"/>
            <ac:spMk id="2" creationId="{FFD29FC9-34BF-4B32-A9EC-042FF385DDFF}"/>
          </ac:spMkLst>
        </pc:spChg>
        <pc:spChg chg="del">
          <ac:chgData name="Charles Godart" userId="de5f8105-1108-4f24-b670-c460f8e6c23a" providerId="ADAL" clId="{B859E488-F2DA-4EF9-879A-B9823392848F}" dt="2019-03-19T21:25:35.990" v="1495"/>
          <ac:spMkLst>
            <pc:docMk/>
            <pc:sldMk cId="1074329620" sldId="1626"/>
            <ac:spMk id="3" creationId="{05715B08-8DEC-4F07-AD8A-15DD43746A78}"/>
          </ac:spMkLst>
        </pc:spChg>
        <pc:picChg chg="add mod">
          <ac:chgData name="Charles Godart" userId="de5f8105-1108-4f24-b670-c460f8e6c23a" providerId="ADAL" clId="{B859E488-F2DA-4EF9-879A-B9823392848F}" dt="2019-03-19T21:25:38.788" v="1496" actId="14100"/>
          <ac:picMkLst>
            <pc:docMk/>
            <pc:sldMk cId="1074329620" sldId="1626"/>
            <ac:picMk id="5122" creationId="{B19B630E-4635-4784-8713-8C91F3C40132}"/>
          </ac:picMkLst>
        </pc:picChg>
      </pc:sldChg>
      <pc:sldChg chg="modSp add">
        <pc:chgData name="Charles Godart" userId="de5f8105-1108-4f24-b670-c460f8e6c23a" providerId="ADAL" clId="{B859E488-F2DA-4EF9-879A-B9823392848F}" dt="2019-03-19T21:48:39.343" v="1852" actId="20577"/>
        <pc:sldMkLst>
          <pc:docMk/>
          <pc:sldMk cId="3588238531" sldId="1627"/>
        </pc:sldMkLst>
        <pc:spChg chg="mod">
          <ac:chgData name="Charles Godart" userId="de5f8105-1108-4f24-b670-c460f8e6c23a" providerId="ADAL" clId="{B859E488-F2DA-4EF9-879A-B9823392848F}" dt="2019-03-19T21:43:17.903" v="1525" actId="20577"/>
          <ac:spMkLst>
            <pc:docMk/>
            <pc:sldMk cId="3588238531" sldId="1627"/>
            <ac:spMk id="2" creationId="{4DD8D8C2-8A46-40A6-A561-DDB322386400}"/>
          </ac:spMkLst>
        </pc:spChg>
        <pc:spChg chg="mod">
          <ac:chgData name="Charles Godart" userId="de5f8105-1108-4f24-b670-c460f8e6c23a" providerId="ADAL" clId="{B859E488-F2DA-4EF9-879A-B9823392848F}" dt="2019-03-19T21:48:39.343" v="1852" actId="20577"/>
          <ac:spMkLst>
            <pc:docMk/>
            <pc:sldMk cId="3588238531" sldId="1627"/>
            <ac:spMk id="3" creationId="{82DF585E-C61D-4BF6-8CAC-209706670664}"/>
          </ac:spMkLst>
        </pc:spChg>
      </pc:sldChg>
      <pc:sldChg chg="addSp delSp modSp add">
        <pc:chgData name="Charles Godart" userId="de5f8105-1108-4f24-b670-c460f8e6c23a" providerId="ADAL" clId="{B859E488-F2DA-4EF9-879A-B9823392848F}" dt="2019-03-19T21:54:21.771" v="1857" actId="1076"/>
        <pc:sldMkLst>
          <pc:docMk/>
          <pc:sldMk cId="443483923" sldId="1628"/>
        </pc:sldMkLst>
        <pc:spChg chg="del">
          <ac:chgData name="Charles Godart" userId="de5f8105-1108-4f24-b670-c460f8e6c23a" providerId="ADAL" clId="{B859E488-F2DA-4EF9-879A-B9823392848F}" dt="2019-03-19T21:54:15.967" v="1854"/>
          <ac:spMkLst>
            <pc:docMk/>
            <pc:sldMk cId="443483923" sldId="1628"/>
            <ac:spMk id="3" creationId="{458D8495-C3C2-45B9-ABFF-B2356DCFA5DB}"/>
          </ac:spMkLst>
        </pc:spChg>
        <pc:picChg chg="add mod">
          <ac:chgData name="Charles Godart" userId="de5f8105-1108-4f24-b670-c460f8e6c23a" providerId="ADAL" clId="{B859E488-F2DA-4EF9-879A-B9823392848F}" dt="2019-03-19T21:54:21.771" v="1857" actId="1076"/>
          <ac:picMkLst>
            <pc:docMk/>
            <pc:sldMk cId="443483923" sldId="1628"/>
            <ac:picMk id="6146" creationId="{DFF7F1D9-8E37-4E49-83FD-88C2C309A880}"/>
          </ac:picMkLst>
        </pc:picChg>
      </pc:sldChg>
      <pc:sldChg chg="addSp delSp modSp add">
        <pc:chgData name="Charles Godart" userId="de5f8105-1108-4f24-b670-c460f8e6c23a" providerId="ADAL" clId="{B859E488-F2DA-4EF9-879A-B9823392848F}" dt="2019-03-19T21:57:50.455" v="1900" actId="1076"/>
        <pc:sldMkLst>
          <pc:docMk/>
          <pc:sldMk cId="1460179059" sldId="1629"/>
        </pc:sldMkLst>
        <pc:spChg chg="del">
          <ac:chgData name="Charles Godart" userId="de5f8105-1108-4f24-b670-c460f8e6c23a" providerId="ADAL" clId="{B859E488-F2DA-4EF9-879A-B9823392848F}" dt="2019-03-19T21:57:44.562" v="1897" actId="478"/>
          <ac:spMkLst>
            <pc:docMk/>
            <pc:sldMk cId="1460179059" sldId="1629"/>
            <ac:spMk id="2" creationId="{B5FFFD4A-A7DF-4FB3-8EE0-C7D4483B7ED5}"/>
          </ac:spMkLst>
        </pc:spChg>
        <pc:spChg chg="del">
          <ac:chgData name="Charles Godart" userId="de5f8105-1108-4f24-b670-c460f8e6c23a" providerId="ADAL" clId="{B859E488-F2DA-4EF9-879A-B9823392848F}" dt="2019-03-19T21:57:41.805" v="1896"/>
          <ac:spMkLst>
            <pc:docMk/>
            <pc:sldMk cId="1460179059" sldId="1629"/>
            <ac:spMk id="3" creationId="{92C01BE7-E1FC-42BB-B15A-80325C3E6F35}"/>
          </ac:spMkLst>
        </pc:spChg>
        <pc:picChg chg="add mod">
          <ac:chgData name="Charles Godart" userId="de5f8105-1108-4f24-b670-c460f8e6c23a" providerId="ADAL" clId="{B859E488-F2DA-4EF9-879A-B9823392848F}" dt="2019-03-19T21:57:50.455" v="1900" actId="1076"/>
          <ac:picMkLst>
            <pc:docMk/>
            <pc:sldMk cId="1460179059" sldId="1629"/>
            <ac:picMk id="7170" creationId="{A7C108FE-0599-4273-8FD3-8A449D18947B}"/>
          </ac:picMkLst>
        </pc:picChg>
      </pc:sldChg>
      <pc:sldChg chg="addSp delSp modSp add del modAnim">
        <pc:chgData name="Charles Godart" userId="de5f8105-1108-4f24-b670-c460f8e6c23a" providerId="ADAL" clId="{B859E488-F2DA-4EF9-879A-B9823392848F}" dt="2019-03-19T21:56:52.717" v="1894"/>
        <pc:sldMkLst>
          <pc:docMk/>
          <pc:sldMk cId="4058659418" sldId="1629"/>
        </pc:sldMkLst>
        <pc:spChg chg="add del">
          <ac:chgData name="Charles Godart" userId="de5f8105-1108-4f24-b670-c460f8e6c23a" providerId="ADAL" clId="{B859E488-F2DA-4EF9-879A-B9823392848F}" dt="2019-03-19T21:56:43.678" v="1888" actId="478"/>
          <ac:spMkLst>
            <pc:docMk/>
            <pc:sldMk cId="4058659418" sldId="1629"/>
            <ac:spMk id="2" creationId="{330F4465-AEA1-4313-971A-203C7291F7EB}"/>
          </ac:spMkLst>
        </pc:spChg>
        <pc:spChg chg="add del mod">
          <ac:chgData name="Charles Godart" userId="de5f8105-1108-4f24-b670-c460f8e6c23a" providerId="ADAL" clId="{B859E488-F2DA-4EF9-879A-B9823392848F}" dt="2019-03-19T21:56:44.142" v="1889" actId="478"/>
          <ac:spMkLst>
            <pc:docMk/>
            <pc:sldMk cId="4058659418" sldId="1629"/>
            <ac:spMk id="3" creationId="{BAE16AB1-1419-4C03-9D18-9FAB1787E28D}"/>
          </ac:spMkLst>
        </pc:spChg>
        <pc:spChg chg="add del mod">
          <ac:chgData name="Charles Godart" userId="de5f8105-1108-4f24-b670-c460f8e6c23a" providerId="ADAL" clId="{B859E488-F2DA-4EF9-879A-B9823392848F}" dt="2019-03-19T21:56:51.831" v="1893"/>
          <ac:spMkLst>
            <pc:docMk/>
            <pc:sldMk cId="4058659418" sldId="1629"/>
            <ac:spMk id="7" creationId="{582CF192-075E-438C-B848-FCDD13EEF4B2}"/>
          </ac:spMkLst>
        </pc:spChg>
        <pc:graphicFrameChg chg="add del">
          <ac:chgData name="Charles Godart" userId="de5f8105-1108-4f24-b670-c460f8e6c23a" providerId="ADAL" clId="{B859E488-F2DA-4EF9-879A-B9823392848F}" dt="2019-03-19T21:56:34.890" v="1883"/>
          <ac:graphicFrameMkLst>
            <pc:docMk/>
            <pc:sldMk cId="4058659418" sldId="1629"/>
            <ac:graphicFrameMk id="5" creationId="{34F47292-454E-464C-8E28-4233328AA191}"/>
          </ac:graphicFrameMkLst>
        </pc:graphicFrameChg>
        <pc:graphicFrameChg chg="add del mod">
          <ac:chgData name="Charles Godart" userId="de5f8105-1108-4f24-b670-c460f8e6c23a" providerId="ADAL" clId="{B859E488-F2DA-4EF9-879A-B9823392848F}" dt="2019-03-19T21:56:51.831" v="1893"/>
          <ac:graphicFrameMkLst>
            <pc:docMk/>
            <pc:sldMk cId="4058659418" sldId="1629"/>
            <ac:graphicFrameMk id="6" creationId="{48300DF8-0D1D-4770-ABC2-B84D5F768E5C}"/>
          </ac:graphicFrameMkLst>
        </pc:graphicFrameChg>
      </pc:sldChg>
      <pc:sldChg chg="addSp delSp modSp add">
        <pc:chgData name="Charles Godart" userId="de5f8105-1108-4f24-b670-c460f8e6c23a" providerId="ADAL" clId="{B859E488-F2DA-4EF9-879A-B9823392848F}" dt="2019-03-19T22:45:12.210" v="2044" actId="1076"/>
        <pc:sldMkLst>
          <pc:docMk/>
          <pc:sldMk cId="3169345168" sldId="1630"/>
        </pc:sldMkLst>
        <pc:spChg chg="del mod">
          <ac:chgData name="Charles Godart" userId="de5f8105-1108-4f24-b670-c460f8e6c23a" providerId="ADAL" clId="{B859E488-F2DA-4EF9-879A-B9823392848F}" dt="2019-03-19T22:16:47.107" v="2016" actId="478"/>
          <ac:spMkLst>
            <pc:docMk/>
            <pc:sldMk cId="3169345168" sldId="1630"/>
            <ac:spMk id="2" creationId="{6E8FFAFE-B61B-45CA-99ED-76DFB7D9901F}"/>
          </ac:spMkLst>
        </pc:spChg>
        <pc:spChg chg="del">
          <ac:chgData name="Charles Godart" userId="de5f8105-1108-4f24-b670-c460f8e6c23a" providerId="ADAL" clId="{B859E488-F2DA-4EF9-879A-B9823392848F}" dt="2019-03-19T22:07:55.295" v="1942"/>
          <ac:spMkLst>
            <pc:docMk/>
            <pc:sldMk cId="3169345168" sldId="1630"/>
            <ac:spMk id="3" creationId="{A49A291D-D516-4F6B-9D8A-D7C2869881FD}"/>
          </ac:spMkLst>
        </pc:spChg>
        <pc:spChg chg="add del mod">
          <ac:chgData name="Charles Godart" userId="de5f8105-1108-4f24-b670-c460f8e6c23a" providerId="ADAL" clId="{B859E488-F2DA-4EF9-879A-B9823392848F}" dt="2019-03-19T22:16:49.870" v="2017" actId="478"/>
          <ac:spMkLst>
            <pc:docMk/>
            <pc:sldMk cId="3169345168" sldId="1630"/>
            <ac:spMk id="6" creationId="{DA1F4744-37C9-4F4C-B1D4-29209DA43784}"/>
          </ac:spMkLst>
        </pc:spChg>
        <pc:spChg chg="add del mod">
          <ac:chgData name="Charles Godart" userId="de5f8105-1108-4f24-b670-c460f8e6c23a" providerId="ADAL" clId="{B859E488-F2DA-4EF9-879A-B9823392848F}" dt="2019-03-19T22:44:58.668" v="2039" actId="478"/>
          <ac:spMkLst>
            <pc:docMk/>
            <pc:sldMk cId="3169345168" sldId="1630"/>
            <ac:spMk id="8" creationId="{CE99E341-6157-4C7F-B084-82823AB32E06}"/>
          </ac:spMkLst>
        </pc:spChg>
        <pc:spChg chg="add del mod">
          <ac:chgData name="Charles Godart" userId="de5f8105-1108-4f24-b670-c460f8e6c23a" providerId="ADAL" clId="{B859E488-F2DA-4EF9-879A-B9823392848F}" dt="2019-03-19T22:45:05.646" v="2041" actId="478"/>
          <ac:spMkLst>
            <pc:docMk/>
            <pc:sldMk cId="3169345168" sldId="1630"/>
            <ac:spMk id="10" creationId="{24D08C34-AA7D-4915-8E88-943161E7C16C}"/>
          </ac:spMkLst>
        </pc:spChg>
        <pc:picChg chg="add del mod">
          <ac:chgData name="Charles Godart" userId="de5f8105-1108-4f24-b670-c460f8e6c23a" providerId="ADAL" clId="{B859E488-F2DA-4EF9-879A-B9823392848F}" dt="2019-03-19T22:45:01.361" v="2040" actId="478"/>
          <ac:picMkLst>
            <pc:docMk/>
            <pc:sldMk cId="3169345168" sldId="1630"/>
            <ac:picMk id="9218" creationId="{BD2A11D7-FF95-410F-835A-F4FC96FDAC2C}"/>
          </ac:picMkLst>
        </pc:picChg>
        <pc:picChg chg="add mod">
          <ac:chgData name="Charles Godart" userId="de5f8105-1108-4f24-b670-c460f8e6c23a" providerId="ADAL" clId="{B859E488-F2DA-4EF9-879A-B9823392848F}" dt="2019-03-19T22:10:26.716" v="1979" actId="1076"/>
          <ac:picMkLst>
            <pc:docMk/>
            <pc:sldMk cId="3169345168" sldId="1630"/>
            <ac:picMk id="9220" creationId="{139856D3-26D6-4176-A53C-0C3A8496A9CF}"/>
          </ac:picMkLst>
        </pc:picChg>
        <pc:picChg chg="add mod">
          <ac:chgData name="Charles Godart" userId="de5f8105-1108-4f24-b670-c460f8e6c23a" providerId="ADAL" clId="{B859E488-F2DA-4EF9-879A-B9823392848F}" dt="2019-03-19T22:09:57.022" v="1971" actId="1076"/>
          <ac:picMkLst>
            <pc:docMk/>
            <pc:sldMk cId="3169345168" sldId="1630"/>
            <ac:picMk id="9222" creationId="{808245B9-F996-4B52-8E73-97878D354BB0}"/>
          </ac:picMkLst>
        </pc:picChg>
        <pc:picChg chg="add del">
          <ac:chgData name="Charles Godart" userId="de5f8105-1108-4f24-b670-c460f8e6c23a" providerId="ADAL" clId="{B859E488-F2DA-4EF9-879A-B9823392848F}" dt="2019-03-19T22:09:04.499" v="1952"/>
          <ac:picMkLst>
            <pc:docMk/>
            <pc:sldMk cId="3169345168" sldId="1630"/>
            <ac:picMk id="9224" creationId="{4CD10C1B-0D7C-4C6D-BDCE-B28C18BC7BBF}"/>
          </ac:picMkLst>
        </pc:picChg>
        <pc:picChg chg="add mod">
          <ac:chgData name="Charles Godart" userId="de5f8105-1108-4f24-b670-c460f8e6c23a" providerId="ADAL" clId="{B859E488-F2DA-4EF9-879A-B9823392848F}" dt="2019-03-19T22:12:22.207" v="1986" actId="1076"/>
          <ac:picMkLst>
            <pc:docMk/>
            <pc:sldMk cId="3169345168" sldId="1630"/>
            <ac:picMk id="9226" creationId="{27F2220B-888F-4B9E-982F-F6C834804D0F}"/>
          </ac:picMkLst>
        </pc:picChg>
        <pc:picChg chg="add del">
          <ac:chgData name="Charles Godart" userId="de5f8105-1108-4f24-b670-c460f8e6c23a" providerId="ADAL" clId="{B859E488-F2DA-4EF9-879A-B9823392848F}" dt="2019-03-19T22:09:20.288" v="1957"/>
          <ac:picMkLst>
            <pc:docMk/>
            <pc:sldMk cId="3169345168" sldId="1630"/>
            <ac:picMk id="9228" creationId="{ECF8B85A-A7B7-446F-B021-3808CC9BAA1C}"/>
          </ac:picMkLst>
        </pc:picChg>
        <pc:picChg chg="add mod">
          <ac:chgData name="Charles Godart" userId="de5f8105-1108-4f24-b670-c460f8e6c23a" providerId="ADAL" clId="{B859E488-F2DA-4EF9-879A-B9823392848F}" dt="2019-03-19T22:09:59.286" v="1972" actId="1076"/>
          <ac:picMkLst>
            <pc:docMk/>
            <pc:sldMk cId="3169345168" sldId="1630"/>
            <ac:picMk id="9230" creationId="{405A0FE4-9DD7-4AA6-88CA-213933969707}"/>
          </ac:picMkLst>
        </pc:picChg>
        <pc:picChg chg="add del">
          <ac:chgData name="Charles Godart" userId="de5f8105-1108-4f24-b670-c460f8e6c23a" providerId="ADAL" clId="{B859E488-F2DA-4EF9-879A-B9823392848F}" dt="2019-03-19T22:09:44.001" v="1964"/>
          <ac:picMkLst>
            <pc:docMk/>
            <pc:sldMk cId="3169345168" sldId="1630"/>
            <ac:picMk id="9232" creationId="{7B6ACD11-8659-46F3-920B-EF9A565F28FE}"/>
          </ac:picMkLst>
        </pc:picChg>
        <pc:picChg chg="add mod">
          <ac:chgData name="Charles Godart" userId="de5f8105-1108-4f24-b670-c460f8e6c23a" providerId="ADAL" clId="{B859E488-F2DA-4EF9-879A-B9823392848F}" dt="2019-03-19T22:10:01.704" v="1973" actId="1076"/>
          <ac:picMkLst>
            <pc:docMk/>
            <pc:sldMk cId="3169345168" sldId="1630"/>
            <ac:picMk id="9234" creationId="{E482C1A5-A3C2-43C9-B74F-617F75ACF33C}"/>
          </ac:picMkLst>
        </pc:picChg>
        <pc:picChg chg="add del">
          <ac:chgData name="Charles Godart" userId="de5f8105-1108-4f24-b670-c460f8e6c23a" providerId="ADAL" clId="{B859E488-F2DA-4EF9-879A-B9823392848F}" dt="2019-03-19T22:10:17.785" v="1975"/>
          <ac:picMkLst>
            <pc:docMk/>
            <pc:sldMk cId="3169345168" sldId="1630"/>
            <ac:picMk id="9236" creationId="{B66A86A8-1998-476C-AB7F-3EC640BCADC9}"/>
          </ac:picMkLst>
        </pc:picChg>
        <pc:picChg chg="add mod">
          <ac:chgData name="Charles Godart" userId="de5f8105-1108-4f24-b670-c460f8e6c23a" providerId="ADAL" clId="{B859E488-F2DA-4EF9-879A-B9823392848F}" dt="2019-03-19T22:10:23.847" v="1978" actId="1076"/>
          <ac:picMkLst>
            <pc:docMk/>
            <pc:sldMk cId="3169345168" sldId="1630"/>
            <ac:picMk id="9238" creationId="{71E87B7E-1BD6-425A-803B-231F6E4E4B40}"/>
          </ac:picMkLst>
        </pc:picChg>
        <pc:picChg chg="add mod">
          <ac:chgData name="Charles Godart" userId="de5f8105-1108-4f24-b670-c460f8e6c23a" providerId="ADAL" clId="{B859E488-F2DA-4EF9-879A-B9823392848F}" dt="2019-03-19T22:17:02.895" v="2024" actId="1037"/>
          <ac:picMkLst>
            <pc:docMk/>
            <pc:sldMk cId="3169345168" sldId="1630"/>
            <ac:picMk id="9240" creationId="{ECACB6F1-0354-4214-BC68-9179645CF6CC}"/>
          </ac:picMkLst>
        </pc:picChg>
        <pc:picChg chg="add mod">
          <ac:chgData name="Charles Godart" userId="de5f8105-1108-4f24-b670-c460f8e6c23a" providerId="ADAL" clId="{B859E488-F2DA-4EF9-879A-B9823392848F}" dt="2019-03-19T22:12:19.256" v="1985" actId="1076"/>
          <ac:picMkLst>
            <pc:docMk/>
            <pc:sldMk cId="3169345168" sldId="1630"/>
            <ac:picMk id="9242" creationId="{CE3BB8F5-596D-4154-864C-EE9F82479430}"/>
          </ac:picMkLst>
        </pc:picChg>
        <pc:picChg chg="add mod">
          <ac:chgData name="Charles Godart" userId="de5f8105-1108-4f24-b670-c460f8e6c23a" providerId="ADAL" clId="{B859E488-F2DA-4EF9-879A-B9823392848F}" dt="2019-03-19T22:16:43.328" v="2015" actId="1076"/>
          <ac:picMkLst>
            <pc:docMk/>
            <pc:sldMk cId="3169345168" sldId="1630"/>
            <ac:picMk id="9244" creationId="{882F9D75-2768-44FD-A5FC-4BB513EC69FA}"/>
          </ac:picMkLst>
        </pc:picChg>
        <pc:picChg chg="add del mod">
          <ac:chgData name="Charles Godart" userId="de5f8105-1108-4f24-b670-c460f8e6c23a" providerId="ADAL" clId="{B859E488-F2DA-4EF9-879A-B9823392848F}" dt="2019-03-19T22:13:03.492" v="1993"/>
          <ac:picMkLst>
            <pc:docMk/>
            <pc:sldMk cId="3169345168" sldId="1630"/>
            <ac:picMk id="9246" creationId="{EF7B74AA-3F95-4855-A31E-C35730B8A5E3}"/>
          </ac:picMkLst>
        </pc:picChg>
        <pc:picChg chg="add mod">
          <ac:chgData name="Charles Godart" userId="de5f8105-1108-4f24-b670-c460f8e6c23a" providerId="ADAL" clId="{B859E488-F2DA-4EF9-879A-B9823392848F}" dt="2019-03-19T22:13:07.540" v="1996" actId="1076"/>
          <ac:picMkLst>
            <pc:docMk/>
            <pc:sldMk cId="3169345168" sldId="1630"/>
            <ac:picMk id="9248" creationId="{9F5A81E4-9579-434C-8210-7F6236478668}"/>
          </ac:picMkLst>
        </pc:picChg>
        <pc:picChg chg="add mod">
          <ac:chgData name="Charles Godart" userId="de5f8105-1108-4f24-b670-c460f8e6c23a" providerId="ADAL" clId="{B859E488-F2DA-4EF9-879A-B9823392848F}" dt="2019-03-19T22:13:39.408" v="1999" actId="1076"/>
          <ac:picMkLst>
            <pc:docMk/>
            <pc:sldMk cId="3169345168" sldId="1630"/>
            <ac:picMk id="9250" creationId="{09488002-5F5F-452A-829B-4307C6B14C93}"/>
          </ac:picMkLst>
        </pc:picChg>
        <pc:picChg chg="add mod">
          <ac:chgData name="Charles Godart" userId="de5f8105-1108-4f24-b670-c460f8e6c23a" providerId="ADAL" clId="{B859E488-F2DA-4EF9-879A-B9823392848F}" dt="2019-03-19T22:17:06.423" v="2026" actId="1076"/>
          <ac:picMkLst>
            <pc:docMk/>
            <pc:sldMk cId="3169345168" sldId="1630"/>
            <ac:picMk id="9252" creationId="{E76732D1-643D-4165-9B92-39E302A18A4E}"/>
          </ac:picMkLst>
        </pc:picChg>
        <pc:picChg chg="add del">
          <ac:chgData name="Charles Godart" userId="de5f8105-1108-4f24-b670-c460f8e6c23a" providerId="ADAL" clId="{B859E488-F2DA-4EF9-879A-B9823392848F}" dt="2019-03-19T22:15:10.903" v="2004"/>
          <ac:picMkLst>
            <pc:docMk/>
            <pc:sldMk cId="3169345168" sldId="1630"/>
            <ac:picMk id="9254" creationId="{17317CF1-2196-4344-8E8D-A8F93C9524AB}"/>
          </ac:picMkLst>
        </pc:picChg>
        <pc:picChg chg="add mod">
          <ac:chgData name="Charles Godart" userId="de5f8105-1108-4f24-b670-c460f8e6c23a" providerId="ADAL" clId="{B859E488-F2DA-4EF9-879A-B9823392848F}" dt="2019-03-19T22:16:56.302" v="2019" actId="1076"/>
          <ac:picMkLst>
            <pc:docMk/>
            <pc:sldMk cId="3169345168" sldId="1630"/>
            <ac:picMk id="9256" creationId="{8A58411C-76B7-4C1D-A749-54C43E19D179}"/>
          </ac:picMkLst>
        </pc:picChg>
        <pc:picChg chg="add mod">
          <ac:chgData name="Charles Godart" userId="de5f8105-1108-4f24-b670-c460f8e6c23a" providerId="ADAL" clId="{B859E488-F2DA-4EF9-879A-B9823392848F}" dt="2019-03-19T22:16:02.520" v="2010" actId="1076"/>
          <ac:picMkLst>
            <pc:docMk/>
            <pc:sldMk cId="3169345168" sldId="1630"/>
            <ac:picMk id="9258" creationId="{FA30A60A-FDAC-45A4-A912-59DA0BBBD58A}"/>
          </ac:picMkLst>
        </pc:picChg>
        <pc:picChg chg="add del mod">
          <ac:chgData name="Charles Godart" userId="de5f8105-1108-4f24-b670-c460f8e6c23a" providerId="ADAL" clId="{B859E488-F2DA-4EF9-879A-B9823392848F}" dt="2019-03-19T22:44:38.344" v="2034" actId="478"/>
          <ac:picMkLst>
            <pc:docMk/>
            <pc:sldMk cId="3169345168" sldId="1630"/>
            <ac:picMk id="9260" creationId="{8608A767-AA38-4FB5-9D87-A5F3B4788088}"/>
          </ac:picMkLst>
        </pc:picChg>
        <pc:picChg chg="add mod">
          <ac:chgData name="Charles Godart" userId="de5f8105-1108-4f24-b670-c460f8e6c23a" providerId="ADAL" clId="{B859E488-F2DA-4EF9-879A-B9823392848F}" dt="2019-03-19T22:16:59.453" v="2021" actId="14100"/>
          <ac:picMkLst>
            <pc:docMk/>
            <pc:sldMk cId="3169345168" sldId="1630"/>
            <ac:picMk id="9262" creationId="{50843694-7664-41D5-BC1C-BAA1A47B90B9}"/>
          </ac:picMkLst>
        </pc:picChg>
        <pc:picChg chg="add del">
          <ac:chgData name="Charles Godart" userId="de5f8105-1108-4f24-b670-c460f8e6c23a" providerId="ADAL" clId="{B859E488-F2DA-4EF9-879A-B9823392848F}" dt="2019-03-19T22:18:17.287" v="2028"/>
          <ac:picMkLst>
            <pc:docMk/>
            <pc:sldMk cId="3169345168" sldId="1630"/>
            <ac:picMk id="9264" creationId="{7CD0FB9E-A103-4A0B-9B8A-953AD482B9B9}"/>
          </ac:picMkLst>
        </pc:picChg>
        <pc:picChg chg="add mod">
          <ac:chgData name="Charles Godart" userId="de5f8105-1108-4f24-b670-c460f8e6c23a" providerId="ADAL" clId="{B859E488-F2DA-4EF9-879A-B9823392848F}" dt="2019-03-19T22:18:25.064" v="2031" actId="1076"/>
          <ac:picMkLst>
            <pc:docMk/>
            <pc:sldMk cId="3169345168" sldId="1630"/>
            <ac:picMk id="9266" creationId="{ECD7A907-7A3A-43E3-AC32-BEF204460702}"/>
          </ac:picMkLst>
        </pc:picChg>
        <pc:picChg chg="add mod">
          <ac:chgData name="Charles Godart" userId="de5f8105-1108-4f24-b670-c460f8e6c23a" providerId="ADAL" clId="{B859E488-F2DA-4EF9-879A-B9823392848F}" dt="2019-03-19T22:44:41.115" v="2035" actId="1076"/>
          <ac:picMkLst>
            <pc:docMk/>
            <pc:sldMk cId="3169345168" sldId="1630"/>
            <ac:picMk id="9268" creationId="{7FC4F950-A2B0-40A6-89E3-AD03BEA8E16B}"/>
          </ac:picMkLst>
        </pc:picChg>
        <pc:picChg chg="add del">
          <ac:chgData name="Charles Godart" userId="de5f8105-1108-4f24-b670-c460f8e6c23a" providerId="ADAL" clId="{B859E488-F2DA-4EF9-879A-B9823392848F}" dt="2019-03-19T22:44:58.019" v="2038"/>
          <ac:picMkLst>
            <pc:docMk/>
            <pc:sldMk cId="3169345168" sldId="1630"/>
            <ac:picMk id="9270" creationId="{12DFAE1E-EB84-4DD4-9B31-76204FFE07B3}"/>
          </ac:picMkLst>
        </pc:picChg>
        <pc:picChg chg="add mod">
          <ac:chgData name="Charles Godart" userId="de5f8105-1108-4f24-b670-c460f8e6c23a" providerId="ADAL" clId="{B859E488-F2DA-4EF9-879A-B9823392848F}" dt="2019-03-19T22:45:12.210" v="2044" actId="1076"/>
          <ac:picMkLst>
            <pc:docMk/>
            <pc:sldMk cId="3169345168" sldId="1630"/>
            <ac:picMk id="9272" creationId="{8EDB1F5C-7046-4676-94DA-72D88F63C0D0}"/>
          </ac:picMkLst>
        </pc:picChg>
      </pc:sldChg>
      <pc:sldChg chg="modSp add">
        <pc:chgData name="Charles Godart" userId="de5f8105-1108-4f24-b670-c460f8e6c23a" providerId="ADAL" clId="{B859E488-F2DA-4EF9-879A-B9823392848F}" dt="2019-03-20T10:37:42.292" v="2181" actId="20577"/>
        <pc:sldMkLst>
          <pc:docMk/>
          <pc:sldMk cId="1094499865" sldId="1631"/>
        </pc:sldMkLst>
        <pc:spChg chg="mod">
          <ac:chgData name="Charles Godart" userId="de5f8105-1108-4f24-b670-c460f8e6c23a" providerId="ADAL" clId="{B859E488-F2DA-4EF9-879A-B9823392848F}" dt="2019-03-19T22:45:40.317" v="2066" actId="20577"/>
          <ac:spMkLst>
            <pc:docMk/>
            <pc:sldMk cId="1094499865" sldId="1631"/>
            <ac:spMk id="2" creationId="{178D20E4-1F05-4D5E-BAE8-22DD72FB16C3}"/>
          </ac:spMkLst>
        </pc:spChg>
        <pc:spChg chg="mod">
          <ac:chgData name="Charles Godart" userId="de5f8105-1108-4f24-b670-c460f8e6c23a" providerId="ADAL" clId="{B859E488-F2DA-4EF9-879A-B9823392848F}" dt="2019-03-20T10:37:42.292" v="2181" actId="20577"/>
          <ac:spMkLst>
            <pc:docMk/>
            <pc:sldMk cId="1094499865" sldId="1631"/>
            <ac:spMk id="3" creationId="{776B0A1E-954A-4127-A172-673FA5262D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AD457-AF5A-44D4-BF00-DC819D5CD8B8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92FE4-9074-4E77-B399-A43D75A68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1432" y="2060848"/>
            <a:ext cx="3538736" cy="2265115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Client’s Logo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61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S1205050-DE FOOZ-powerpoint template-cover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1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7F99-E4AD-B04D-BE06-579618E14E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4" r:id="rId3"/>
    <p:sldLayoutId id="2147483660" r:id="rId4"/>
    <p:sldLayoutId id="2147483661" r:id="rId5"/>
    <p:sldLayoutId id="2147483662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17" Type="http://schemas.openxmlformats.org/officeDocument/2006/relationships/image" Target="../media/image50.jpe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ignette4.wikia.nocookie.net/vcandrews/images/2/2f/Like-us-on-facebook-logo-eps-i2.jpg/revision/latest?cb=20130901135240&amp;path-prefix=fr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harles.godart@akabi.eu" TargetMode="External"/><Relationship Id="rId2" Type="http://schemas.openxmlformats.org/officeDocument/2006/relationships/hyperlink" Target="http://www.akabi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308DE-D0E3-452A-B082-3C4D2894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559326"/>
            <a:ext cx="4153552" cy="142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34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Plan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dirty="0"/>
              <a:t>Datawarehouse</a:t>
            </a:r>
          </a:p>
          <a:p>
            <a:r>
              <a:rPr lang="fr-BE" dirty="0"/>
              <a:t>Source system</a:t>
            </a:r>
          </a:p>
          <a:p>
            <a:r>
              <a:rPr lang="fr-BE" dirty="0"/>
              <a:t>ETL</a:t>
            </a:r>
          </a:p>
          <a:p>
            <a:r>
              <a:rPr lang="fr-BE" dirty="0"/>
              <a:t>Datamart</a:t>
            </a:r>
          </a:p>
          <a:p>
            <a:r>
              <a:rPr lang="fr-BE" dirty="0" err="1"/>
              <a:t>Reporting</a:t>
            </a:r>
            <a:endParaRPr lang="fr-BE" dirty="0"/>
          </a:p>
          <a:p>
            <a:r>
              <a:rPr lang="fr-BE" dirty="0"/>
              <a:t>Cloud vs </a:t>
            </a:r>
            <a:r>
              <a:rPr lang="fr-BE" dirty="0" err="1"/>
              <a:t>onPremise</a:t>
            </a:r>
            <a:endParaRPr lang="fr-BE" dirty="0"/>
          </a:p>
          <a:p>
            <a:r>
              <a:rPr lang="fr-BE" dirty="0"/>
              <a:t>Business Intelligence </a:t>
            </a:r>
          </a:p>
          <a:p>
            <a:endParaRPr lang="fr-B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4B886-1A07-4D1B-AAC2-B24C3965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4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Intelligence Supply Chain</a:t>
            </a:r>
          </a:p>
        </p:txBody>
      </p:sp>
      <p:pic>
        <p:nvPicPr>
          <p:cNvPr id="2050" name="Picture 2" descr="http://www.intechopen.com/source/html/18527/media/image8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613360"/>
            <a:ext cx="6258586" cy="41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F7993-F27E-4264-BCCE-E3A59468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7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6921-CE8B-440A-91F2-4CA2C102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a Datawarehouse 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892C7-8F86-44DC-ABDC-82F28D57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Heterogeneous data</a:t>
            </a:r>
          </a:p>
          <a:p>
            <a:r>
              <a:rPr lang="en-US" altLang="en-US" dirty="0"/>
              <a:t>High data growth </a:t>
            </a:r>
          </a:p>
          <a:p>
            <a:r>
              <a:rPr lang="en-US" dirty="0"/>
              <a:t>Availability of the data </a:t>
            </a:r>
          </a:p>
          <a:p>
            <a:r>
              <a:rPr lang="en-US" dirty="0"/>
              <a:t>Low </a:t>
            </a:r>
            <a:r>
              <a:rPr lang="en-US" dirty="0" err="1"/>
              <a:t>querry</a:t>
            </a:r>
            <a:r>
              <a:rPr lang="en-US" dirty="0"/>
              <a:t> performance</a:t>
            </a:r>
          </a:p>
          <a:p>
            <a:r>
              <a:rPr lang="en-US" dirty="0"/>
              <a:t>Security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F399B-9EED-454F-9429-8E515E7E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9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D8C2-8A46-40A6-A561-DDB32238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Datawarehouse </a:t>
            </a:r>
            <a:r>
              <a:rPr lang="fr-FR" dirty="0" err="1"/>
              <a:t>advantage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585E-C61D-4BF6-8CAC-209706670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Data centralisation</a:t>
            </a:r>
          </a:p>
          <a:p>
            <a:r>
              <a:rPr lang="en-US" dirty="0"/>
              <a:t>Better data integration and utilization</a:t>
            </a:r>
          </a:p>
          <a:p>
            <a:r>
              <a:rPr lang="en-US" dirty="0"/>
              <a:t>Velocity</a:t>
            </a:r>
          </a:p>
          <a:p>
            <a:r>
              <a:rPr lang="en-US" dirty="0"/>
              <a:t>Data sharing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Data quality and non volatile</a:t>
            </a:r>
          </a:p>
          <a:p>
            <a:r>
              <a:rPr lang="en-US" dirty="0"/>
              <a:t>Historization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3E2FA-55D4-4E38-8456-6B092FA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3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32FE7-6171-4903-9652-8E503D08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Datawarehouse </a:t>
            </a:r>
            <a:r>
              <a:rPr lang="fr-FR" dirty="0" err="1"/>
              <a:t>modelisaiton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E183-3068-4309-B489-B7316C62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Multiple </a:t>
            </a:r>
            <a:r>
              <a:rPr lang="fr-FR" dirty="0" err="1"/>
              <a:t>layers</a:t>
            </a:r>
            <a:endParaRPr lang="fr-FR" dirty="0"/>
          </a:p>
          <a:p>
            <a:r>
              <a:rPr lang="fr-FR" dirty="0"/>
              <a:t>Star </a:t>
            </a:r>
            <a:r>
              <a:rPr lang="fr-FR" dirty="0" err="1"/>
              <a:t>schema</a:t>
            </a:r>
            <a:r>
              <a:rPr lang="fr-FR" dirty="0"/>
              <a:t> </a:t>
            </a:r>
          </a:p>
          <a:p>
            <a:r>
              <a:rPr lang="fr-FR" dirty="0"/>
              <a:t>Fact vs dimension</a:t>
            </a:r>
          </a:p>
          <a:p>
            <a:r>
              <a:rPr lang="en-US" dirty="0"/>
              <a:t>Data historization 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Oracle vs </a:t>
            </a:r>
            <a:r>
              <a:rPr lang="en-US" dirty="0" err="1"/>
              <a:t>Transac</a:t>
            </a:r>
            <a:r>
              <a:rPr lang="en-US" dirty="0"/>
              <a:t> SQL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A272F-02DB-434B-8A12-A5405BEC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42" name="Picture 2" descr="RÃ©sultat de recherche d'images pour &quot;base de donnÃ©es oracle&quot;">
            <a:extLst>
              <a:ext uri="{FF2B5EF4-FFF2-40B4-BE49-F238E27FC236}">
                <a16:creationId xmlns:a16="http://schemas.microsoft.com/office/drawing/2014/main" id="{EAFF38AF-47D1-42F5-997A-822848D0E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87566"/>
            <a:ext cx="1765807" cy="256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Ã©sultat de recherche d'images pour &quot;base de donnÃ©es microsoft sql server&quot;">
            <a:extLst>
              <a:ext uri="{FF2B5EF4-FFF2-40B4-BE49-F238E27FC236}">
                <a16:creationId xmlns:a16="http://schemas.microsoft.com/office/drawing/2014/main" id="{4B8614CA-42B6-497C-9FEE-F78B4D4F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12381"/>
            <a:ext cx="31432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78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FDA8-EDBD-4EC2-8001-2374035F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RÃ©sultat de recherche d'images pour &quot;star schÃ©ma&quot;">
            <a:extLst>
              <a:ext uri="{FF2B5EF4-FFF2-40B4-BE49-F238E27FC236}">
                <a16:creationId xmlns:a16="http://schemas.microsoft.com/office/drawing/2014/main" id="{A7C108FE-0599-4273-8FD3-8A449D1894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548680"/>
            <a:ext cx="6408712" cy="545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17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D015-1DAC-4421-8C05-ED7B5023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 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FBA1-F6AF-4F1A-B997-27339545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5159C-9DF0-493F-B261-247637BDD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194" name="Picture 2" descr="RÃ©sultat de recherche d'images pour &quot;flat files csv&quot;">
            <a:extLst>
              <a:ext uri="{FF2B5EF4-FFF2-40B4-BE49-F238E27FC236}">
                <a16:creationId xmlns:a16="http://schemas.microsoft.com/office/drawing/2014/main" id="{E2E2E4EF-6308-4A9A-A688-539B4B055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694" y="1673454"/>
            <a:ext cx="25622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Ã©sultat de recherche d'images pour &quot;ERP&quot;">
            <a:extLst>
              <a:ext uri="{FF2B5EF4-FFF2-40B4-BE49-F238E27FC236}">
                <a16:creationId xmlns:a16="http://schemas.microsoft.com/office/drawing/2014/main" id="{53EC7EC2-AE02-4338-BA4D-56541EE49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656" y="1022350"/>
            <a:ext cx="2941814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Ã©sultat de recherche d'images pour &quot;Excel files&quot;">
            <a:extLst>
              <a:ext uri="{FF2B5EF4-FFF2-40B4-BE49-F238E27FC236}">
                <a16:creationId xmlns:a16="http://schemas.microsoft.com/office/drawing/2014/main" id="{13EA0722-A764-466A-943D-82CDCB786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941" y="3159125"/>
            <a:ext cx="170497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Ã©sultat de recherche d'images pour &quot;CRM&quot;">
            <a:extLst>
              <a:ext uri="{FF2B5EF4-FFF2-40B4-BE49-F238E27FC236}">
                <a16:creationId xmlns:a16="http://schemas.microsoft.com/office/drawing/2014/main" id="{246A2565-9063-408D-8C4A-06052F14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82168"/>
            <a:ext cx="2874509" cy="287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RÃ©sultat de recherche d'images pour &quot;SQL&quot;">
            <a:extLst>
              <a:ext uri="{FF2B5EF4-FFF2-40B4-BE49-F238E27FC236}">
                <a16:creationId xmlns:a16="http://schemas.microsoft.com/office/drawing/2014/main" id="{C928E96C-EDEA-4349-B23E-371F76E26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9" y="1803968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Ã©sultat de recherche d'images pour &quot;mainframe&quot;">
            <a:extLst>
              <a:ext uri="{FF2B5EF4-FFF2-40B4-BE49-F238E27FC236}">
                <a16:creationId xmlns:a16="http://schemas.microsoft.com/office/drawing/2014/main" id="{F7A9FF09-0378-412C-8EF0-5636E400B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177" y="4112557"/>
            <a:ext cx="2871823" cy="172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69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E428-65B6-40F1-A720-B7E553E1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246C0-9AC8-4860-9B5B-106A5FAD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Data Extraction</a:t>
            </a:r>
          </a:p>
          <a:p>
            <a:r>
              <a:rPr lang="fr-FR" dirty="0"/>
              <a:t>Data Transformation</a:t>
            </a:r>
          </a:p>
          <a:p>
            <a:r>
              <a:rPr lang="fr-FR" dirty="0"/>
              <a:t>Data </a:t>
            </a:r>
            <a:r>
              <a:rPr lang="fr-FR" dirty="0" err="1"/>
              <a:t>Loading</a:t>
            </a:r>
            <a:endParaRPr lang="fr-FR" dirty="0"/>
          </a:p>
          <a:p>
            <a:r>
              <a:rPr lang="fr-FR" dirty="0"/>
              <a:t>ETL vs ELT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A11B1-81B2-4BF9-8C70-1CDFB652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9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D6C1-BE99-455D-B1BA-312FA751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ETL Tools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2EBA-CD0E-4755-B524-913F8613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RÃ©sultat de recherche d'images pour &quot;ETL tools&quot;">
            <a:extLst>
              <a:ext uri="{FF2B5EF4-FFF2-40B4-BE49-F238E27FC236}">
                <a16:creationId xmlns:a16="http://schemas.microsoft.com/office/drawing/2014/main" id="{8128865D-4203-4363-860A-5C8E973515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2" y="1471745"/>
            <a:ext cx="7992888" cy="44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42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4FDE-9716-4A4B-A7C4-421C2A69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DataMart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6AA4-55FD-4F7F-92FA-8CAC10781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many</a:t>
            </a:r>
            <a:r>
              <a:rPr lang="fr-FR" dirty="0"/>
              <a:t> as </a:t>
            </a:r>
            <a:r>
              <a:rPr lang="fr-FR" dirty="0" err="1"/>
              <a:t>requested</a:t>
            </a:r>
            <a:endParaRPr lang="fr-FR" dirty="0"/>
          </a:p>
          <a:p>
            <a:r>
              <a:rPr lang="fr-FR" dirty="0"/>
              <a:t>Business </a:t>
            </a:r>
            <a:r>
              <a:rPr lang="fr-FR" dirty="0" err="1"/>
              <a:t>oriented</a:t>
            </a:r>
            <a:endParaRPr lang="fr-FR" dirty="0"/>
          </a:p>
          <a:p>
            <a:r>
              <a:rPr lang="fr-FR" dirty="0"/>
              <a:t>Datawarehouse </a:t>
            </a:r>
            <a:r>
              <a:rPr lang="fr-FR" dirty="0" err="1"/>
              <a:t>sample</a:t>
            </a:r>
            <a:endParaRPr lang="fr-FR" dirty="0"/>
          </a:p>
          <a:p>
            <a:r>
              <a:rPr lang="fr-FR" dirty="0" err="1"/>
              <a:t>Efficiency</a:t>
            </a:r>
            <a:r>
              <a:rPr lang="fr-FR" dirty="0"/>
              <a:t> </a:t>
            </a:r>
          </a:p>
          <a:p>
            <a:r>
              <a:rPr lang="fr-FR" dirty="0" err="1"/>
              <a:t>Choice</a:t>
            </a:r>
            <a:r>
              <a:rPr lang="fr-FR" dirty="0"/>
              <a:t> of the </a:t>
            </a:r>
            <a:r>
              <a:rPr lang="fr-FR" dirty="0" err="1"/>
              <a:t>granularity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F65C2-1616-43CE-8A56-37818177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6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FF0000"/>
                </a:solidFill>
                <a:cs typeface="TheSans 3-Light"/>
              </a:rPr>
              <a:t>AkaBI</a:t>
            </a:r>
            <a:r>
              <a:rPr lang="en-US" sz="5400" dirty="0">
                <a:solidFill>
                  <a:srgbClr val="FF0000"/>
                </a:solidFill>
                <a:cs typeface="TheSans 3-Light"/>
              </a:rPr>
              <a:t> : a definition</a:t>
            </a:r>
            <a:endParaRPr lang="en-US" sz="5400" dirty="0">
              <a:solidFill>
                <a:srgbClr val="FF0000"/>
              </a:solidFill>
              <a:latin typeface="+mn-lt"/>
              <a:cs typeface="TheSans 3-Light"/>
            </a:endParaRPr>
          </a:p>
        </p:txBody>
      </p:sp>
      <p:pic>
        <p:nvPicPr>
          <p:cNvPr id="4" name="Picture 3" descr="shutterstock_100472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429" y="2743200"/>
            <a:ext cx="3574571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2132856"/>
            <a:ext cx="457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500" b="1" dirty="0">
                <a:solidFill>
                  <a:srgbClr val="FF0000"/>
                </a:solidFill>
              </a:rPr>
              <a:t>AKA</a:t>
            </a: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means Also Known As</a:t>
            </a:r>
          </a:p>
          <a:p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r>
              <a:rPr lang="en-GB" sz="2500" b="1" dirty="0">
                <a:solidFill>
                  <a:srgbClr val="FF0000"/>
                </a:solidFill>
              </a:rPr>
              <a:t>AKA</a:t>
            </a: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means red in </a:t>
            </a:r>
            <a:r>
              <a:rPr lang="en-GB" sz="2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japanese</a:t>
            </a: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the colour related to the notions of challenge and passion</a:t>
            </a:r>
            <a:endParaRPr lang="fr-FR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fr-BE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BE" sz="2500" b="1" dirty="0">
                <a:solidFill>
                  <a:srgbClr val="FF0000"/>
                </a:solidFill>
              </a:rPr>
              <a:t>BI 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Business Intelligence</a:t>
            </a:r>
          </a:p>
          <a:p>
            <a:r>
              <a:rPr lang="fr-BE" sz="2500" b="1" dirty="0">
                <a:solidFill>
                  <a:srgbClr val="FF0000"/>
                </a:solidFill>
              </a:rPr>
              <a:t>BI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Business Innovation</a:t>
            </a:r>
            <a:b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fr-BE" sz="2500" b="1" dirty="0">
                <a:solidFill>
                  <a:srgbClr val="FF0000"/>
                </a:solidFill>
              </a:rPr>
              <a:t>BI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Business </a:t>
            </a:r>
            <a:r>
              <a:rPr lang="fr-BE" sz="2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Integration</a:t>
            </a:r>
            <a:endParaRPr lang="fr-FR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72C4D-E9B4-4B1E-80CF-9B08902B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954B-2FF6-4BEA-BF82-2AA5FE7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7541-33F0-49EC-809B-7C5758BF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146" name="Picture 2" descr="RÃ©sultat de recherche d'images pour &quot;datamart&quot;">
            <a:extLst>
              <a:ext uri="{FF2B5EF4-FFF2-40B4-BE49-F238E27FC236}">
                <a16:creationId xmlns:a16="http://schemas.microsoft.com/office/drawing/2014/main" id="{DFF7F1D9-8E37-4E49-83FD-88C2C309A8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1" y="476672"/>
            <a:ext cx="8969318" cy="471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83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F726-51A8-42E7-9889-0BC1C572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Reporting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6A182-CE39-47C5-B61A-594A2C853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User </a:t>
            </a:r>
            <a:r>
              <a:rPr lang="fr-FR" b="1" dirty="0" err="1"/>
              <a:t>friendly</a:t>
            </a:r>
            <a:endParaRPr lang="fr-FR" dirty="0"/>
          </a:p>
          <a:p>
            <a:r>
              <a:rPr lang="fr-FR" dirty="0"/>
              <a:t>Help the business</a:t>
            </a:r>
            <a:r>
              <a:rPr lang="fr-FR" b="1" dirty="0"/>
              <a:t> </a:t>
            </a:r>
          </a:p>
          <a:p>
            <a:r>
              <a:rPr lang="fr-FR" dirty="0"/>
              <a:t>A lot of </a:t>
            </a:r>
            <a:r>
              <a:rPr lang="fr-FR" dirty="0" err="1"/>
              <a:t>tools</a:t>
            </a:r>
            <a:r>
              <a:rPr lang="fr-FR" dirty="0"/>
              <a:t> </a:t>
            </a:r>
          </a:p>
          <a:p>
            <a:r>
              <a:rPr lang="fr-FR" dirty="0"/>
              <a:t>A </a:t>
            </a:r>
            <a:r>
              <a:rPr lang="fr-FR" dirty="0" err="1"/>
              <a:t>moving</a:t>
            </a:r>
            <a:r>
              <a:rPr lang="fr-FR" dirty="0"/>
              <a:t> world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9417-E56E-49CA-BD4F-AD6927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1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9FC9-34BF-4B32-A9EC-042FF385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SAP BO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B34B-F763-4971-8822-369D9E6F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122" name="Picture 2" descr="RÃ©sultat de recherche d'images pour &quot;SAP BO&quot;">
            <a:extLst>
              <a:ext uri="{FF2B5EF4-FFF2-40B4-BE49-F238E27FC236}">
                <a16:creationId xmlns:a16="http://schemas.microsoft.com/office/drawing/2014/main" id="{B19B630E-4635-4784-8713-8C91F3C401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4" y="1417638"/>
            <a:ext cx="8388950" cy="47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32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4D18-F885-40A4-9BCE-DBDD0C37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Microsoft </a:t>
            </a:r>
            <a:r>
              <a:rPr lang="fr-FR" dirty="0" err="1"/>
              <a:t>PowerBI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745F8-0EF2-4923-A56A-F2AE562E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 descr="RÃ©sultat de recherche d'images pour &quot;microsoft power bi&quot;">
            <a:extLst>
              <a:ext uri="{FF2B5EF4-FFF2-40B4-BE49-F238E27FC236}">
                <a16:creationId xmlns:a16="http://schemas.microsoft.com/office/drawing/2014/main" id="{A644985C-8D56-4B53-9406-1303C2B271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13" y="1600200"/>
            <a:ext cx="722777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1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2222-D17E-429F-863E-C923E78D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Google Data Studio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FFA0-086F-4C99-9821-0DB91C3D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 descr="RÃ©sultat de recherche d'images pour &quot;Google data studio&quot;">
            <a:extLst>
              <a:ext uri="{FF2B5EF4-FFF2-40B4-BE49-F238E27FC236}">
                <a16:creationId xmlns:a16="http://schemas.microsoft.com/office/drawing/2014/main" id="{F4DCA890-95CC-4EF0-A40A-341F62AC87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1121873"/>
            <a:ext cx="6408712" cy="47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8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974C7-D09A-4DE2-8F1C-5A0812D31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Cloud vs On </a:t>
            </a:r>
            <a:r>
              <a:rPr lang="fr-FR" dirty="0" err="1"/>
              <a:t>Premise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B7AB-3625-4BD7-ABA8-B9872FD54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</a:t>
            </a:r>
            <a:r>
              <a:rPr lang="fr-FR" dirty="0" err="1"/>
              <a:t>Premise</a:t>
            </a:r>
            <a:endParaRPr lang="fr-FR" dirty="0"/>
          </a:p>
          <a:p>
            <a:r>
              <a:rPr lang="en-US" dirty="0"/>
              <a:t>Cloud 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/>
              <a:t>Google Cloud Platform (GCP)</a:t>
            </a:r>
          </a:p>
          <a:p>
            <a:r>
              <a:rPr lang="en-US" dirty="0"/>
              <a:t>Microsoft Azure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673F8-5A5F-4874-A047-E9541F24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20E4-1F05-4D5E-BAE8-22DD72F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Intelligence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0A1E-954A-4127-A172-673FA5262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Communication (data </a:t>
            </a:r>
            <a:r>
              <a:rPr lang="fr-FR" dirty="0" err="1"/>
              <a:t>literacy</a:t>
            </a:r>
            <a:r>
              <a:rPr lang="fr-FR" dirty="0"/>
              <a:t>)</a:t>
            </a:r>
          </a:p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skills</a:t>
            </a:r>
            <a:endParaRPr lang="fr-FR" dirty="0"/>
          </a:p>
          <a:p>
            <a:r>
              <a:rPr lang="fr-FR" dirty="0"/>
              <a:t>Business </a:t>
            </a:r>
            <a:r>
              <a:rPr lang="fr-FR" dirty="0" err="1"/>
              <a:t>knowledge</a:t>
            </a: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5ADA-E818-49A1-AC38-7E36D1F8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99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0DAB1-FB58-4864-A869-342D764A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9220" name="Picture 4" descr="RÃ©sultat de recherche d'images pour &quot;talend&quot;">
            <a:extLst>
              <a:ext uri="{FF2B5EF4-FFF2-40B4-BE49-F238E27FC236}">
                <a16:creationId xmlns:a16="http://schemas.microsoft.com/office/drawing/2014/main" id="{139856D3-26D6-4176-A53C-0C3A8496A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67" y="3944683"/>
            <a:ext cx="21431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Ã©sultat de recherche d'images pour &quot;aws&quot;">
            <a:extLst>
              <a:ext uri="{FF2B5EF4-FFF2-40B4-BE49-F238E27FC236}">
                <a16:creationId xmlns:a16="http://schemas.microsoft.com/office/drawing/2014/main" id="{808245B9-F996-4B52-8E73-97878D354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3" y="5055483"/>
            <a:ext cx="1062183" cy="63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Ã©sultat de recherche d'images pour &quot;oracle&quot;">
            <a:extLst>
              <a:ext uri="{FF2B5EF4-FFF2-40B4-BE49-F238E27FC236}">
                <a16:creationId xmlns:a16="http://schemas.microsoft.com/office/drawing/2014/main" id="{27F2220B-888F-4B9E-982F-F6C83480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48" y="4660578"/>
            <a:ext cx="2726252" cy="148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RÃ©sultat de recherche d'images pour &quot;microsoft azure&quot;">
            <a:extLst>
              <a:ext uri="{FF2B5EF4-FFF2-40B4-BE49-F238E27FC236}">
                <a16:creationId xmlns:a16="http://schemas.microsoft.com/office/drawing/2014/main" id="{405A0FE4-9DD7-4AA6-88CA-21393396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26" y="4660578"/>
            <a:ext cx="1684050" cy="12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RÃ©sultat de recherche d'images pour &quot;GCP&quot;">
            <a:extLst>
              <a:ext uri="{FF2B5EF4-FFF2-40B4-BE49-F238E27FC236}">
                <a16:creationId xmlns:a16="http://schemas.microsoft.com/office/drawing/2014/main" id="{E482C1A5-A3C2-43C9-B74F-617F75AC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12" y="4809160"/>
            <a:ext cx="1438772" cy="107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RÃ©sultat de recherche d'images pour &quot;PowerBI&quot;">
            <a:extLst>
              <a:ext uri="{FF2B5EF4-FFF2-40B4-BE49-F238E27FC236}">
                <a16:creationId xmlns:a16="http://schemas.microsoft.com/office/drawing/2014/main" id="{71E87B7E-1BD6-425A-803B-231F6E4E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3" y="2579911"/>
            <a:ext cx="1383052" cy="7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RÃ©sultat de recherche d'images pour &quot;IBM&quot;">
            <a:extLst>
              <a:ext uri="{FF2B5EF4-FFF2-40B4-BE49-F238E27FC236}">
                <a16:creationId xmlns:a16="http://schemas.microsoft.com/office/drawing/2014/main" id="{ECACB6F1-0354-4214-BC68-9179645CF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56792"/>
            <a:ext cx="1811648" cy="72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RÃ©sultat de recherche d'images pour &quot;SQL server&quot;">
            <a:extLst>
              <a:ext uri="{FF2B5EF4-FFF2-40B4-BE49-F238E27FC236}">
                <a16:creationId xmlns:a16="http://schemas.microsoft.com/office/drawing/2014/main" id="{CE3BB8F5-596D-4154-864C-EE9F8247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215" y="4719984"/>
            <a:ext cx="1282066" cy="104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RÃ©sultat de recherche d'images pour &quot;matillion&quot;">
            <a:extLst>
              <a:ext uri="{FF2B5EF4-FFF2-40B4-BE49-F238E27FC236}">
                <a16:creationId xmlns:a16="http://schemas.microsoft.com/office/drawing/2014/main" id="{882F9D75-2768-44FD-A5FC-4BB513EC6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12" y="331366"/>
            <a:ext cx="969761" cy="96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8" name="Picture 32" descr="RÃ©sultat de recherche d'images pour &quot;Java&quot;">
            <a:extLst>
              <a:ext uri="{FF2B5EF4-FFF2-40B4-BE49-F238E27FC236}">
                <a16:creationId xmlns:a16="http://schemas.microsoft.com/office/drawing/2014/main" id="{9F5A81E4-9579-434C-8210-7F623647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13" y="1620010"/>
            <a:ext cx="1524786" cy="107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0" name="Picture 34" descr="Tableau Software">
            <a:extLst>
              <a:ext uri="{FF2B5EF4-FFF2-40B4-BE49-F238E27FC236}">
                <a16:creationId xmlns:a16="http://schemas.microsoft.com/office/drawing/2014/main" id="{09488002-5F5F-452A-829B-4307C6B1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" y="3561667"/>
            <a:ext cx="2152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2" name="Picture 36" descr="RÃ©sultat de recherche d'images pour &quot;SAP&quot;">
            <a:extLst>
              <a:ext uri="{FF2B5EF4-FFF2-40B4-BE49-F238E27FC236}">
                <a16:creationId xmlns:a16="http://schemas.microsoft.com/office/drawing/2014/main" id="{E76732D1-643D-4165-9B92-39E302A1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568" y="2433966"/>
            <a:ext cx="2791084" cy="13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6" name="Picture 40" descr="RÃ©sultat de recherche d'images pour &quot;microsoft&quot;">
            <a:extLst>
              <a:ext uri="{FF2B5EF4-FFF2-40B4-BE49-F238E27FC236}">
                <a16:creationId xmlns:a16="http://schemas.microsoft.com/office/drawing/2014/main" id="{8A58411C-76B7-4C1D-A749-54C43E19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33" y="272309"/>
            <a:ext cx="1440019" cy="107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8" name="Picture 42" descr="RÃ©sultat de recherche d'images pour &quot;linux&quot;">
            <a:extLst>
              <a:ext uri="{FF2B5EF4-FFF2-40B4-BE49-F238E27FC236}">
                <a16:creationId xmlns:a16="http://schemas.microsoft.com/office/drawing/2014/main" id="{FA30A60A-FDAC-45A4-A912-59DA0BBBD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23674" y="353876"/>
            <a:ext cx="1537502" cy="102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62" name="Picture 46" descr="RÃ©sultat de recherche d'images pour &quot;Akabi&quot;">
            <a:extLst>
              <a:ext uri="{FF2B5EF4-FFF2-40B4-BE49-F238E27FC236}">
                <a16:creationId xmlns:a16="http://schemas.microsoft.com/office/drawing/2014/main" id="{50843694-7664-41D5-BC1C-BAA1A47B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776" y="2691189"/>
            <a:ext cx="2374916" cy="205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66" name="Picture 50" descr="RÃ©sultat de recherche d'images pour &quot;tagetik&quot;">
            <a:extLst>
              <a:ext uri="{FF2B5EF4-FFF2-40B4-BE49-F238E27FC236}">
                <a16:creationId xmlns:a16="http://schemas.microsoft.com/office/drawing/2014/main" id="{ECD7A907-7A3A-43E3-AC32-BEF20446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41" y="5837073"/>
            <a:ext cx="822866" cy="31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68" name="Picture 52" descr="RÃ©sultat de recherche d'images pour &quot;docker&quot;">
            <a:extLst>
              <a:ext uri="{FF2B5EF4-FFF2-40B4-BE49-F238E27FC236}">
                <a16:creationId xmlns:a16="http://schemas.microsoft.com/office/drawing/2014/main" id="{7FC4F950-A2B0-40A6-89E3-AD03BEA8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4" y="128429"/>
            <a:ext cx="1600200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72" name="Picture 56" descr="RÃ©sultat de recherche d'images pour &quot;qlikview&quot;">
            <a:extLst>
              <a:ext uri="{FF2B5EF4-FFF2-40B4-BE49-F238E27FC236}">
                <a16:creationId xmlns:a16="http://schemas.microsoft.com/office/drawing/2014/main" id="{8EDB1F5C-7046-4676-94DA-72D88F63C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73" y="1504686"/>
            <a:ext cx="1640933" cy="12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345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575941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cs typeface="TheSans 3-Light"/>
              </a:rPr>
              <a:t>F</a:t>
            </a:r>
            <a:r>
              <a:rPr lang="en-US" sz="5400" dirty="0">
                <a:solidFill>
                  <a:srgbClr val="FF0000"/>
                </a:solidFill>
                <a:latin typeface="+mn-lt"/>
                <a:cs typeface="TheSans 3-Light"/>
              </a:rPr>
              <a:t>acts</a:t>
            </a:r>
          </a:p>
        </p:txBody>
      </p:sp>
      <p:pic>
        <p:nvPicPr>
          <p:cNvPr id="4" name="Picture 3" descr="shutterstock_100472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429" y="2743200"/>
            <a:ext cx="3574571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" y="1628800"/>
            <a:ext cx="554461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sz="25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Creation : </a:t>
            </a: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2011</a:t>
            </a:r>
          </a:p>
          <a:p>
            <a:pPr>
              <a:buFontTx/>
              <a:buNone/>
            </a:pPr>
            <a:endParaRPr lang="en-GB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Tx/>
              <a:buNone/>
            </a:pPr>
            <a:r>
              <a:rPr lang="en-GB" sz="25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Staff : </a:t>
            </a: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80 consultants</a:t>
            </a:r>
          </a:p>
          <a:p>
            <a:pPr>
              <a:buFontTx/>
              <a:buNone/>
            </a:pPr>
            <a:endParaRPr lang="en-GB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Tx/>
              <a:buNone/>
            </a:pPr>
            <a:r>
              <a:rPr lang="fr-BE" sz="25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Area : 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Belgium/Luxembourg/Paris</a:t>
            </a:r>
          </a:p>
          <a:p>
            <a:pPr>
              <a:buFontTx/>
              <a:buNone/>
            </a:pPr>
            <a:endParaRPr lang="fr-BE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Tx/>
              <a:buNone/>
            </a:pPr>
            <a:r>
              <a:rPr lang="fr-BE" sz="25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Sectors</a:t>
            </a:r>
            <a:r>
              <a:rPr lang="fr-BE" sz="25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fr-BE" sz="25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activity</a:t>
            </a:r>
            <a:r>
              <a:rPr lang="fr-BE" sz="25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 : 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Services, </a:t>
            </a:r>
            <a:r>
              <a:rPr lang="fr-BE" sz="2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Telecoms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Bank, </a:t>
            </a:r>
            <a:r>
              <a:rPr lang="fr-BE" sz="2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Insurance</a:t>
            </a:r>
            <a:r>
              <a:rPr lang="fr-BE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fr-BE" sz="2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Industry</a:t>
            </a:r>
            <a:endParaRPr lang="fr-BE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Tx/>
              <a:buNone/>
            </a:pPr>
            <a:endParaRPr lang="fr-BE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Tx/>
              <a:buNone/>
            </a:pPr>
            <a:endParaRPr lang="fr-BE" sz="2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>
              <a:buFontTx/>
              <a:buNone/>
            </a:pPr>
            <a:r>
              <a:rPr lang="fr-BE" sz="2500" dirty="0" err="1">
                <a:solidFill>
                  <a:srgbClr val="00B050"/>
                </a:solidFill>
              </a:rPr>
              <a:t>AkaBI</a:t>
            </a:r>
            <a:r>
              <a:rPr lang="fr-BE" sz="2500" dirty="0">
                <a:solidFill>
                  <a:srgbClr val="00B050"/>
                </a:solidFill>
              </a:rPr>
              <a:t> </a:t>
            </a:r>
            <a:r>
              <a:rPr lang="fr-BE" sz="2500" dirty="0" err="1">
                <a:solidFill>
                  <a:srgbClr val="00B050"/>
                </a:solidFill>
              </a:rPr>
              <a:t>goes</a:t>
            </a:r>
            <a:r>
              <a:rPr lang="fr-BE" sz="2500" dirty="0">
                <a:solidFill>
                  <a:srgbClr val="00B050"/>
                </a:solidFill>
              </a:rPr>
              <a:t> Green as </a:t>
            </a:r>
            <a:r>
              <a:rPr lang="fr-BE" sz="2500" dirty="0" err="1">
                <a:solidFill>
                  <a:srgbClr val="00B050"/>
                </a:solidFill>
              </a:rPr>
              <a:t>from</a:t>
            </a:r>
            <a:r>
              <a:rPr lang="fr-BE" sz="2500" dirty="0">
                <a:solidFill>
                  <a:srgbClr val="00B050"/>
                </a:solidFill>
              </a:rPr>
              <a:t> 2018</a:t>
            </a:r>
            <a:endParaRPr lang="fr-FR" sz="2500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66" y="211674"/>
            <a:ext cx="2211511" cy="22263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BB32D-A991-4E06-8F3E-31ADD23C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1205050-DE FOOZ-powerpoint template-cover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046666"/>
            <a:ext cx="5648511" cy="19809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19199"/>
            <a:ext cx="2601434" cy="45379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D2C43-1143-49CF-BB93-C47E77DF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4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9906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cs typeface="TheSans 3-Light"/>
              </a:rPr>
              <a:t>Our services</a:t>
            </a:r>
            <a:endParaRPr lang="en-US" sz="5400" dirty="0">
              <a:solidFill>
                <a:srgbClr val="FF0000"/>
              </a:solidFill>
              <a:latin typeface="+mn-lt"/>
              <a:cs typeface="TheSans 3-Light"/>
            </a:endParaRPr>
          </a:p>
        </p:txBody>
      </p:sp>
      <p:pic>
        <p:nvPicPr>
          <p:cNvPr id="4" name="Picture 3" descr="shutterstock_1004721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429" y="2743200"/>
            <a:ext cx="3574571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1560" y="2132856"/>
            <a:ext cx="55446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C0000"/>
              </a:buClr>
              <a:buFont typeface="Arial" pitchFamily="34" charset="0"/>
              <a:buChar char="•"/>
            </a:pP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Business &amp; IT assistance/coaching</a:t>
            </a:r>
          </a:p>
          <a:p>
            <a:pPr marL="342900" indent="-342900">
              <a:buClr>
                <a:srgbClr val="CC0000"/>
              </a:buClr>
              <a:buFont typeface="Arial" pitchFamily="34" charset="0"/>
              <a:buChar char="•"/>
            </a:pP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Functional &amp; technical studies</a:t>
            </a:r>
          </a:p>
          <a:p>
            <a:pPr marL="342900" indent="-342900">
              <a:buClr>
                <a:srgbClr val="CC0000"/>
              </a:buClr>
              <a:buFont typeface="Arial" pitchFamily="34" charset="0"/>
              <a:buChar char="•"/>
            </a:pP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Training (BI </a:t>
            </a:r>
            <a:r>
              <a:rPr lang="en-GB" sz="2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AKAdemy</a:t>
            </a: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342900" indent="-342900">
              <a:buClr>
                <a:srgbClr val="CC0000"/>
              </a:buClr>
              <a:buFont typeface="Arial" pitchFamily="34" charset="0"/>
              <a:buChar char="•"/>
            </a:pPr>
            <a:r>
              <a:rPr lang="en-GB" sz="2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6DA92-8291-431E-9411-C107D768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4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4294967295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3CB06-2CBD-4397-9D75-CCDE4011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48795"/>
            <a:ext cx="5465036" cy="364335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7" y="19275"/>
            <a:ext cx="3716661" cy="31088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48" y="-99392"/>
            <a:ext cx="4144515" cy="31040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98" y="3128107"/>
            <a:ext cx="3024591" cy="30182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2C6AB-65E8-4F2F-A650-54CDC73E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19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1205050-DE FOOZ-powerpoint template-cover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9700" y="332656"/>
            <a:ext cx="6324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32420" y="4492724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Follow us via our Facebook  </a:t>
            </a:r>
            <a:r>
              <a:rPr lang="en-US" sz="3600" b="1" dirty="0" err="1">
                <a:solidFill>
                  <a:schemeClr val="bg1"/>
                </a:solidFill>
              </a:rPr>
              <a:t>AkaBI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AutoShape 4" descr="Résultat de recherche d'images pour &quot;logo facebook&quot;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030" name="Picture 6" descr="Fichier:Like-us-on-facebook-logo-eps-i2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404" y="3505324"/>
            <a:ext cx="2699792" cy="269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69D2A3-8862-473B-B7BB-F3FBCDFE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41B6-68F4-409F-B435-9CD071F4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Charles Godart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02A3-AC48-46FB-BCB7-90D8F7CAD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sz="2800" dirty="0"/>
              <a:t>BI consultant</a:t>
            </a:r>
          </a:p>
          <a:p>
            <a:r>
              <a:rPr lang="fr-FR" sz="2800" dirty="0"/>
              <a:t>Team Manager</a:t>
            </a:r>
          </a:p>
          <a:p>
            <a:r>
              <a:rPr lang="fr-FR" sz="2800" dirty="0"/>
              <a:t>Event manager</a:t>
            </a:r>
          </a:p>
          <a:p>
            <a:r>
              <a:rPr lang="fr-FR" sz="2800" dirty="0"/>
              <a:t>Master MIAGE</a:t>
            </a:r>
          </a:p>
          <a:p>
            <a:r>
              <a:rPr lang="fr-FR" sz="2800" dirty="0"/>
              <a:t>Former gamer</a:t>
            </a:r>
          </a:p>
          <a:p>
            <a:endParaRPr lang="fr-FR" sz="2800" dirty="0"/>
          </a:p>
          <a:p>
            <a:pPr marL="0" indent="0" algn="r">
              <a:buNone/>
            </a:pPr>
            <a:endParaRPr lang="en-US" sz="2400" dirty="0">
              <a:hlinkClick r:id="rId2"/>
            </a:endParaRPr>
          </a:p>
          <a:p>
            <a:pPr marL="0" indent="0" algn="r">
              <a:buNone/>
            </a:pPr>
            <a:endParaRPr lang="en-US" sz="2400" dirty="0">
              <a:hlinkClick r:id="rId2"/>
            </a:endParaRPr>
          </a:p>
          <a:p>
            <a:pPr marL="0" indent="0" algn="r">
              <a:buNone/>
            </a:pPr>
            <a:endParaRPr lang="en-US" sz="2400" dirty="0">
              <a:hlinkClick r:id="rId2"/>
            </a:endParaRPr>
          </a:p>
          <a:p>
            <a:pPr marL="0" indent="0" algn="r">
              <a:lnSpc>
                <a:spcPct val="170000"/>
              </a:lnSpc>
              <a:buNone/>
            </a:pPr>
            <a:r>
              <a:rPr lang="en-US" sz="2400" u="sng" dirty="0">
                <a:hlinkClick r:id="rId2"/>
              </a:rPr>
              <a:t> </a:t>
            </a:r>
            <a:r>
              <a:rPr lang="en-US" sz="2400" dirty="0">
                <a:hlinkClick r:id="rId2"/>
              </a:rPr>
              <a:t>www.akabi.eu</a:t>
            </a:r>
            <a:r>
              <a:rPr lang="en-US" sz="2400" dirty="0"/>
              <a:t>				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sz="2400" dirty="0">
                <a:hlinkClick r:id="rId3"/>
              </a:rPr>
              <a:t>Charles.godart@akabi.eu</a:t>
            </a:r>
            <a:r>
              <a:rPr lang="en-US" sz="2400" dirty="0"/>
              <a:t>		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US" sz="2400" dirty="0"/>
              <a:t> Luxembourg					</a:t>
            </a:r>
          </a:p>
        </p:txBody>
      </p:sp>
      <p:pic>
        <p:nvPicPr>
          <p:cNvPr id="4" name="Image 6" descr="Résultat de recherche d'images pour &quot;link&quot;">
            <a:extLst>
              <a:ext uri="{FF2B5EF4-FFF2-40B4-BE49-F238E27FC236}">
                <a16:creationId xmlns:a16="http://schemas.microsoft.com/office/drawing/2014/main" id="{E81B8130-C905-48B6-BBC3-3DEC15AC810E}"/>
              </a:ext>
            </a:extLst>
          </p:cNvPr>
          <p:cNvPicPr/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47" y="4474173"/>
            <a:ext cx="245820" cy="62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D0E3B6A5-C4BF-4EAD-822B-FFA1805A33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13" y="5120971"/>
            <a:ext cx="325904" cy="325904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6704F9DE-BD68-49F8-890C-1D7127288D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12" y="5597517"/>
            <a:ext cx="475107" cy="4751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F988E-A2A8-4409-A37D-7BDD8922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92152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A3B018FFDD14A8358B77A10C573E2" ma:contentTypeVersion="9" ma:contentTypeDescription="Create a new document." ma:contentTypeScope="" ma:versionID="834b0e433b8b429c38daadc0569b9459">
  <xsd:schema xmlns:xsd="http://www.w3.org/2001/XMLSchema" xmlns:xs="http://www.w3.org/2001/XMLSchema" xmlns:p="http://schemas.microsoft.com/office/2006/metadata/properties" xmlns:ns2="718174c7-69f8-4753-b663-34c574ccef94" xmlns:ns3="e25e3c02-6f33-4d0b-9856-c4d980939f2a" targetNamespace="http://schemas.microsoft.com/office/2006/metadata/properties" ma:root="true" ma:fieldsID="8f74bce93845e163b6c9d2ac56568dcb" ns2:_="" ns3:_="">
    <xsd:import namespace="718174c7-69f8-4753-b663-34c574ccef94"/>
    <xsd:import namespace="e25e3c02-6f33-4d0b-9856-c4d980939f2a"/>
    <xsd:element name="properties">
      <xsd:complexType>
        <xsd:sequence>
          <xsd:element name="documentManagement">
            <xsd:complexType>
              <xsd:all>
                <xsd:element ref="ns2:Speakers" minOccurs="0"/>
                <xsd:element ref="ns2:PresentedOn"/>
                <xsd:element ref="ns2:Location"/>
                <xsd:element ref="ns2:Speakers_x0020__x0028_External_x0029_" minOccurs="0"/>
                <xsd:element ref="ns2:Video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174c7-69f8-4753-b663-34c574ccef94" elementFormDefault="qualified">
    <xsd:import namespace="http://schemas.microsoft.com/office/2006/documentManagement/types"/>
    <xsd:import namespace="http://schemas.microsoft.com/office/infopath/2007/PartnerControls"/>
    <xsd:element name="Speakers" ma:index="8" nillable="true" ma:displayName="Speakers (Internal)" ma:list="UserInfo" ma:SharePointGroup="0" ma:internalName="Speak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esentedOn" ma:index="9" ma:displayName="PresentedOn" ma:format="DateOnly" ma:internalName="PresentedOn">
      <xsd:simpleType>
        <xsd:restriction base="dms:DateTime"/>
      </xsd:simpleType>
    </xsd:element>
    <xsd:element name="Location" ma:index="10" ma:displayName="Location" ma:internalName="Location">
      <xsd:simpleType>
        <xsd:union memberTypes="dms:Text">
          <xsd:simpleType>
            <xsd:restriction base="dms:Choice">
              <xsd:enumeration value="Bruxelles"/>
              <xsd:enumeration value="Luxembourg"/>
            </xsd:restriction>
          </xsd:simpleType>
        </xsd:union>
      </xsd:simpleType>
    </xsd:element>
    <xsd:element name="Speakers_x0020__x0028_External_x0029_" ma:index="11" nillable="true" ma:displayName="Speakers (External)" ma:internalName="Speakers_x0020__x0028_External_x0029_">
      <xsd:simpleType>
        <xsd:restriction base="dms:Text">
          <xsd:maxLength value="255"/>
        </xsd:restriction>
      </xsd:simpleType>
    </xsd:element>
    <xsd:element name="Video" ma:index="12" nillable="true" ma:displayName="Video" ma:format="Hyperlink" ma:internalName="Video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e3c02-6f33-4d0b-9856-c4d980939f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akers xmlns="718174c7-69f8-4753-b663-34c574ccef94">
      <UserInfo>
        <DisplayName>i:0#.f|membership|gautier.claudel@akabi.eu</DisplayName>
        <AccountId>14</AccountId>
        <AccountType/>
      </UserInfo>
    </Speakers>
    <Speakers_x0020__x0028_External_x0029_ xmlns="718174c7-69f8-4753-b663-34c574ccef94" xsi:nil="true"/>
    <PresentedOn xmlns="718174c7-69f8-4753-b663-34c574ccef94">2018-05-31T07:00:00+00:00</PresentedOn>
    <Video xmlns="718174c7-69f8-4753-b663-34c574ccef94">
      <Url xsi:nil="true"/>
      <Description xsi:nil="true"/>
    </Video>
    <Location xmlns="718174c7-69f8-4753-b663-34c574ccef94">Luxembourg</Location>
    <SharedWithUsers xmlns="e25e3c02-6f33-4d0b-9856-c4d980939f2a">
      <UserInfo>
        <DisplayName>Charles Godart</DisplayName>
        <AccountId>35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70D126-331F-48BF-AE30-F72566D78F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174c7-69f8-4753-b663-34c574ccef94"/>
    <ds:schemaRef ds:uri="e25e3c02-6f33-4d0b-9856-c4d980939f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DE9FF0-1589-4A40-8AD6-90A9AAB15817}">
  <ds:schemaRefs>
    <ds:schemaRef ds:uri="http://purl.org/dc/elements/1.1/"/>
    <ds:schemaRef ds:uri="http://purl.org/dc/terms/"/>
    <ds:schemaRef ds:uri="http://www.w3.org/XML/1998/namespace"/>
    <ds:schemaRef ds:uri="718174c7-69f8-4753-b663-34c574ccef94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25e3c02-6f33-4d0b-9856-c4d980939f2a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9E39A9E-2B3C-4C10-BF43-5C999F910E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AKABI ppt template</Template>
  <TotalTime>8617</TotalTime>
  <Words>264</Words>
  <Application>Microsoft Office PowerPoint</Application>
  <PresentationFormat>On-screen Show (4:3)</PresentationFormat>
  <Paragraphs>126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AKABI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Charles Godart</vt:lpstr>
      <vt:lpstr>Plan</vt:lpstr>
      <vt:lpstr>Business Intelligence Supply Chain</vt:lpstr>
      <vt:lpstr>Why a Datawarehouse ? </vt:lpstr>
      <vt:lpstr>Datawarehouse advantage</vt:lpstr>
      <vt:lpstr>Datawarehouse modelisaiton</vt:lpstr>
      <vt:lpstr>PowerPoint Presentation</vt:lpstr>
      <vt:lpstr>Source system</vt:lpstr>
      <vt:lpstr>ETL</vt:lpstr>
      <vt:lpstr>Some ETL Tools</vt:lpstr>
      <vt:lpstr>DataMart</vt:lpstr>
      <vt:lpstr>PowerPoint Presentation</vt:lpstr>
      <vt:lpstr>Reporting</vt:lpstr>
      <vt:lpstr>SAP BO</vt:lpstr>
      <vt:lpstr>Microsoft PowerBI</vt:lpstr>
      <vt:lpstr>Google Data Studio</vt:lpstr>
      <vt:lpstr>Cloud vs On Premise</vt:lpstr>
      <vt:lpstr>Business Intelligence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Watch Retour XP</dc:title>
  <dc:creator>Gautier Claudel</dc:creator>
  <cp:lastModifiedBy>Charles Godart</cp:lastModifiedBy>
  <cp:revision>79</cp:revision>
  <dcterms:created xsi:type="dcterms:W3CDTF">2014-07-11T07:44:20Z</dcterms:created>
  <dcterms:modified xsi:type="dcterms:W3CDTF">2019-03-20T10:37:43Z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0x010100335A3B018FFDD14A8358B77A10C573E2</vt:lpwstr>
  </property>
</Properties>
</file>